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300" r:id="rId4"/>
    <p:sldId id="302" r:id="rId5"/>
    <p:sldId id="301" r:id="rId6"/>
    <p:sldId id="303" r:id="rId7"/>
    <p:sldId id="305" r:id="rId8"/>
    <p:sldId id="306" r:id="rId9"/>
    <p:sldId id="307" r:id="rId10"/>
    <p:sldId id="308" r:id="rId11"/>
    <p:sldId id="309" r:id="rId12"/>
    <p:sldId id="310" r:id="rId13"/>
    <p:sldId id="312" r:id="rId14"/>
    <p:sldId id="313" r:id="rId15"/>
    <p:sldId id="298" r:id="rId16"/>
  </p:sldIdLst>
  <p:sldSz cx="12192000" cy="6858000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E4E4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31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6;&#1072;&#1073;&#1086;&#1090;&#1072;\&#1055;&#1086;&#1083;&#1077;&#1079;&#1085;&#1086;%20-%20&#1080;&#1085;&#1090;&#1077;&#1088;&#1074;&#1100;&#1102;,%20&#1080;&#1089;&#1089;&#1083;&#1077;&#1076;&#1086;&#1074;&#1072;&#1085;&#1080;&#1103;,%20&#1075;&#1088;&#1072;&#1092;&#1080;&#1082;&#1080;\&#1043;&#1088;&#1072;&#1092;&#1080;&#1082;&#1080;%20&#1089;%20&#1090;&#1072;&#1073;&#1083;&#1080;&#1094;&#1072;&#1084;&#1080;%20&#1087;&#1086;&#1076;&#1089;&#1095;&#1077;&#1090;&#1072;\&#1043;&#1088;&#1072;&#1092;&#1080;&#1082;%20&#1076;&#1080;&#1085;&#1072;&#1084;&#1080;&#1082;&#1072;%205%20&#1083;&#1077;&#1090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6;&#1072;&#1073;&#1086;&#1090;&#1072;\&#1055;&#1086;&#1083;&#1077;&#1079;&#1085;&#1086;%20-%20&#1080;&#1085;&#1090;&#1077;&#1088;&#1074;&#1100;&#1102;,%20&#1080;&#1089;&#1089;&#1083;&#1077;&#1076;&#1086;&#1074;&#1072;&#1085;&#1080;&#1103;,%20&#1075;&#1088;&#1072;&#1092;&#1080;&#1082;&#1080;\&#1043;&#1088;&#1072;&#1092;&#1080;&#1082;&#1080;%20&#1089;%20&#1090;&#1072;&#1073;&#1083;&#1080;&#1094;&#1072;&#1084;&#1080;%20&#1087;&#1086;&#1076;&#1089;&#1095;&#1077;&#1090;&#1072;\&#1043;&#1088;&#1072;&#1092;&#1080;&#1082;%20&#1076;&#1080;&#1085;&#1072;&#1084;&#1080;&#1082;&#1072;%205%20&#1083;&#1077;&#1090;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713233426466861E-2"/>
          <c:y val="0.18601633129192205"/>
          <c:w val="0.95763085259503922"/>
          <c:h val="0.66598350738072665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 w="3175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Лист1!$B$2:$B$6</c:f>
              <c:strCache>
                <c:ptCount val="5"/>
                <c:pt idx="0">
                  <c:v>2015 г.</c:v>
                </c:pt>
                <c:pt idx="1">
                  <c:v>2016 г.</c:v>
                </c:pt>
                <c:pt idx="2">
                  <c:v>2017 г.</c:v>
                </c:pt>
                <c:pt idx="3">
                  <c:v>2018 г.</c:v>
                </c:pt>
                <c:pt idx="4">
                  <c:v>2019 г. (6 мес)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4376</c:v>
                </c:pt>
                <c:pt idx="1">
                  <c:v>4947</c:v>
                </c:pt>
                <c:pt idx="2">
                  <c:v>6050</c:v>
                </c:pt>
                <c:pt idx="3">
                  <c:v>6623</c:v>
                </c:pt>
                <c:pt idx="4">
                  <c:v>3447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E5C-4E57-B9CA-F0DB22E630E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2"/>
        <c:axId val="165412272"/>
        <c:axId val="165412832"/>
      </c:barChart>
      <c:catAx>
        <c:axId val="16541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2060"/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5412832"/>
        <c:crosses val="autoZero"/>
        <c:auto val="1"/>
        <c:lblAlgn val="ctr"/>
        <c:lblOffset val="100"/>
        <c:noMultiLvlLbl val="0"/>
      </c:catAx>
      <c:valAx>
        <c:axId val="1654128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6541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500213699413425E-2"/>
          <c:y val="6.4402167687265713E-2"/>
          <c:w val="0.95165233344195876"/>
          <c:h val="0.591994328269406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признано потерпевшими</c:v>
                </c:pt>
              </c:strCache>
            </c:strRef>
          </c:tx>
          <c:spPr>
            <a:solidFill>
              <a:schemeClr val="accent1"/>
            </a:solidFill>
            <a:ln w="3175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2018 г.</c:v>
                </c:pt>
                <c:pt idx="1">
                  <c:v>2019 г. (6 мес)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410</c:v>
                </c:pt>
                <c:pt idx="1">
                  <c:v>224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59-4AB2-966C-AAEDA173EAC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погибло</c:v>
                </c:pt>
              </c:strCache>
            </c:strRef>
          </c:tx>
          <c:spPr>
            <a:solidFill>
              <a:schemeClr val="accent2"/>
            </a:solidFill>
            <a:ln w="3175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2018 г.</c:v>
                </c:pt>
                <c:pt idx="1">
                  <c:v>2019 г. (6 мес)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284</c:v>
                </c:pt>
                <c:pt idx="1">
                  <c:v>159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459-4AB2-966C-AAEDA173EAC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погибло н/л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3175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2018 г.</c:v>
                </c:pt>
                <c:pt idx="1">
                  <c:v>2019 г. (6 мес)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79</c:v>
                </c:pt>
                <c:pt idx="1">
                  <c:v>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459-4AB2-966C-AAEDA173EAC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193018976"/>
        <c:axId val="193019536"/>
      </c:barChart>
      <c:catAx>
        <c:axId val="1930189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cap="none" spc="0" normalizeH="0" baseline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3019536"/>
        <c:crosses val="autoZero"/>
        <c:auto val="1"/>
        <c:lblAlgn val="ctr"/>
        <c:lblOffset val="100"/>
        <c:noMultiLvlLbl val="0"/>
      </c:catAx>
      <c:valAx>
        <c:axId val="1930195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crossAx val="193018976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5378851348293687E-2"/>
          <c:y val="0.7882284282462777"/>
          <c:w val="0.83731309083099037"/>
          <c:h val="0.12726338332196438"/>
        </c:manualLayout>
      </c:layout>
      <c:overlay val="0"/>
      <c:spPr>
        <a:solidFill>
          <a:srgbClr val="F0F0F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713233426466854E-2"/>
          <c:y val="0.18601633129192205"/>
          <c:w val="0.95763085259503922"/>
          <c:h val="0.66598350738072665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 w="3175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Лист1!$B$2:$B$6</c:f>
              <c:strCache>
                <c:ptCount val="5"/>
                <c:pt idx="0">
                  <c:v>2015 г.</c:v>
                </c:pt>
                <c:pt idx="1">
                  <c:v>2016 г.</c:v>
                </c:pt>
                <c:pt idx="2">
                  <c:v>2017 г.</c:v>
                </c:pt>
                <c:pt idx="3">
                  <c:v>2018 г.</c:v>
                </c:pt>
                <c:pt idx="4">
                  <c:v>2019 г. (6 мес)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4376</c:v>
                </c:pt>
                <c:pt idx="1">
                  <c:v>4947</c:v>
                </c:pt>
                <c:pt idx="2">
                  <c:v>6050</c:v>
                </c:pt>
                <c:pt idx="3">
                  <c:v>6623</c:v>
                </c:pt>
                <c:pt idx="4">
                  <c:v>3447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712-4637-B3D4-AAB9D57BB2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2"/>
        <c:axId val="163186864"/>
        <c:axId val="163187424"/>
      </c:barChart>
      <c:catAx>
        <c:axId val="163186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2060"/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3187424"/>
        <c:crosses val="autoZero"/>
        <c:auto val="1"/>
        <c:lblAlgn val="ctr"/>
        <c:lblOffset val="100"/>
        <c:noMultiLvlLbl val="0"/>
      </c:catAx>
      <c:valAx>
        <c:axId val="163187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63186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D6E77B-B0D1-4CB7-9999-291C5B1B86D4}" type="doc">
      <dgm:prSet loTypeId="urn:microsoft.com/office/officeart/2005/8/layout/hList3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420CEE5B-F95E-4C91-B4E8-0296559CDF34}" type="pres">
      <dgm:prSet presAssocID="{6CD6E77B-B0D1-4CB7-9999-291C5B1B86D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3EC7B6ED-57DF-4D14-9B65-0FDA24FE9121}" type="presOf" srcId="{6CD6E77B-B0D1-4CB7-9999-291C5B1B86D4}" destId="{420CEE5B-F95E-4C91-B4E8-0296559CDF34}" srcOrd="0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15B5603-A7F8-4E4B-BFDF-85E1805A1286}" type="doc">
      <dgm:prSet loTypeId="urn:microsoft.com/office/officeart/2005/8/layout/hierarchy3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00E17190-86EC-41E0-88AF-3A2F4053ED7A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Кроме того, следователи Следственного комитета ориентированы на то, чтобы исключить из практики постановку перед экспертами вопросов теоретического (справочного) характера. Вместе с тем на практике следователям необходимо получать письменное мнение (заключение) специалиста 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 относимости предлагаемых участниками уголовного судопроизводства вопросов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производства судебной экспертизы и возможности их разрешения в ходе определенного вида судебной экспертизы</a:t>
          </a:r>
          <a:r>
            <a:rPr lang="ru-RU" sz="2000" dirty="0" smtClean="0"/>
            <a:t>.</a:t>
          </a:r>
          <a:endParaRPr lang="ru-RU" sz="2000" dirty="0"/>
        </a:p>
      </dgm:t>
    </dgm:pt>
    <dgm:pt modelId="{1AF1ED23-0F34-44D2-BFA7-330485752553}" type="parTrans" cxnId="{11667706-3E2F-4E5D-9A0A-B54B61EFD1BC}">
      <dgm:prSet/>
      <dgm:spPr/>
      <dgm:t>
        <a:bodyPr/>
        <a:lstStyle/>
        <a:p>
          <a:endParaRPr lang="ru-RU"/>
        </a:p>
      </dgm:t>
    </dgm:pt>
    <dgm:pt modelId="{3FED3B6F-2D20-48A3-B1A2-3FCD3594A2BF}" type="sibTrans" cxnId="{11667706-3E2F-4E5D-9A0A-B54B61EFD1BC}">
      <dgm:prSet/>
      <dgm:spPr/>
      <dgm:t>
        <a:bodyPr/>
        <a:lstStyle/>
        <a:p>
          <a:endParaRPr lang="ru-RU"/>
        </a:p>
      </dgm:t>
    </dgm:pt>
    <dgm:pt modelId="{A2FD97E1-A030-453E-BE06-8DA5C8CEB704}">
      <dgm:prSet phldrT="[Текст]" custT="1"/>
      <dgm:spPr/>
      <dgm:t>
        <a:bodyPr/>
        <a:lstStyle/>
        <a:p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Полагаем, что в этом направлении Союз медицинского сообщества окажет нам поддержку.</a:t>
          </a:r>
          <a:endParaRPr lang="ru-RU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0B5647-CCCE-45CF-8769-36BE90CDA759}" type="parTrans" cxnId="{0CB519FC-B00E-48ED-A980-EB92F02A44CB}">
      <dgm:prSet/>
      <dgm:spPr/>
      <dgm:t>
        <a:bodyPr/>
        <a:lstStyle/>
        <a:p>
          <a:endParaRPr lang="ru-RU"/>
        </a:p>
      </dgm:t>
    </dgm:pt>
    <dgm:pt modelId="{4DA81D64-B216-4806-9D25-9482E33E846B}" type="sibTrans" cxnId="{0CB519FC-B00E-48ED-A980-EB92F02A44CB}">
      <dgm:prSet/>
      <dgm:spPr/>
      <dgm:t>
        <a:bodyPr/>
        <a:lstStyle/>
        <a:p>
          <a:endParaRPr lang="ru-RU"/>
        </a:p>
      </dgm:t>
    </dgm:pt>
    <dgm:pt modelId="{15EF35DB-B648-45C7-9A1C-5CF2E861608B}" type="pres">
      <dgm:prSet presAssocID="{915B5603-A7F8-4E4B-BFDF-85E1805A128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77A0E0A-6A72-4203-BF0A-D8B15507216C}" type="pres">
      <dgm:prSet presAssocID="{00E17190-86EC-41E0-88AF-3A2F4053ED7A}" presName="root" presStyleCnt="0"/>
      <dgm:spPr/>
    </dgm:pt>
    <dgm:pt modelId="{E0B13AA3-78AC-484F-8F8E-1DD99BD82E98}" type="pres">
      <dgm:prSet presAssocID="{00E17190-86EC-41E0-88AF-3A2F4053ED7A}" presName="rootComposite" presStyleCnt="0"/>
      <dgm:spPr/>
    </dgm:pt>
    <dgm:pt modelId="{C803D0AD-4227-4FE9-A65A-9044EF33A37B}" type="pres">
      <dgm:prSet presAssocID="{00E17190-86EC-41E0-88AF-3A2F4053ED7A}" presName="rootText" presStyleLbl="node1" presStyleIdx="0" presStyleCnt="1" custScaleX="248365" custScaleY="189157" custLinFactNeighborX="3303" custLinFactNeighborY="-55980"/>
      <dgm:spPr/>
      <dgm:t>
        <a:bodyPr/>
        <a:lstStyle/>
        <a:p>
          <a:endParaRPr lang="ru-RU"/>
        </a:p>
      </dgm:t>
    </dgm:pt>
    <dgm:pt modelId="{F129DD9B-5A22-44CA-84E0-8CE39C132F5C}" type="pres">
      <dgm:prSet presAssocID="{00E17190-86EC-41E0-88AF-3A2F4053ED7A}" presName="rootConnector" presStyleLbl="node1" presStyleIdx="0" presStyleCnt="1"/>
      <dgm:spPr/>
      <dgm:t>
        <a:bodyPr/>
        <a:lstStyle/>
        <a:p>
          <a:endParaRPr lang="ru-RU"/>
        </a:p>
      </dgm:t>
    </dgm:pt>
    <dgm:pt modelId="{4D68027D-80A4-439E-AB2E-0845B217BE37}" type="pres">
      <dgm:prSet presAssocID="{00E17190-86EC-41E0-88AF-3A2F4053ED7A}" presName="childShape" presStyleCnt="0"/>
      <dgm:spPr/>
    </dgm:pt>
    <dgm:pt modelId="{B244E866-F836-4427-AFAB-B3BF42B7C1E5}" type="pres">
      <dgm:prSet presAssocID="{360B5647-CCCE-45CF-8769-36BE90CDA759}" presName="Name13" presStyleLbl="parChTrans1D2" presStyleIdx="0" presStyleCnt="1"/>
      <dgm:spPr/>
      <dgm:t>
        <a:bodyPr/>
        <a:lstStyle/>
        <a:p>
          <a:endParaRPr lang="ru-RU"/>
        </a:p>
      </dgm:t>
    </dgm:pt>
    <dgm:pt modelId="{0D6A247B-7169-42AE-8A52-0883989776C9}" type="pres">
      <dgm:prSet presAssocID="{A2FD97E1-A030-453E-BE06-8DA5C8CEB704}" presName="childText" presStyleLbl="bgAcc1" presStyleIdx="0" presStyleCnt="1" custScaleX="299383" custScaleY="55564" custLinFactNeighborX="-8404" custLinFactNeighborY="-659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12791D-A7A4-41B7-A375-69E70B30A7C2}" type="presOf" srcId="{915B5603-A7F8-4E4B-BFDF-85E1805A1286}" destId="{15EF35DB-B648-45C7-9A1C-5CF2E861608B}" srcOrd="0" destOrd="0" presId="urn:microsoft.com/office/officeart/2005/8/layout/hierarchy3"/>
    <dgm:cxn modelId="{EC7D11A4-2F8D-4ADE-999D-1DBE6CD72E33}" type="presOf" srcId="{00E17190-86EC-41E0-88AF-3A2F4053ED7A}" destId="{F129DD9B-5A22-44CA-84E0-8CE39C132F5C}" srcOrd="1" destOrd="0" presId="urn:microsoft.com/office/officeart/2005/8/layout/hierarchy3"/>
    <dgm:cxn modelId="{11667706-3E2F-4E5D-9A0A-B54B61EFD1BC}" srcId="{915B5603-A7F8-4E4B-BFDF-85E1805A1286}" destId="{00E17190-86EC-41E0-88AF-3A2F4053ED7A}" srcOrd="0" destOrd="0" parTransId="{1AF1ED23-0F34-44D2-BFA7-330485752553}" sibTransId="{3FED3B6F-2D20-48A3-B1A2-3FCD3594A2BF}"/>
    <dgm:cxn modelId="{3E2520EF-952C-48B1-A626-28E402388B1E}" type="presOf" srcId="{A2FD97E1-A030-453E-BE06-8DA5C8CEB704}" destId="{0D6A247B-7169-42AE-8A52-0883989776C9}" srcOrd="0" destOrd="0" presId="urn:microsoft.com/office/officeart/2005/8/layout/hierarchy3"/>
    <dgm:cxn modelId="{0CB519FC-B00E-48ED-A980-EB92F02A44CB}" srcId="{00E17190-86EC-41E0-88AF-3A2F4053ED7A}" destId="{A2FD97E1-A030-453E-BE06-8DA5C8CEB704}" srcOrd="0" destOrd="0" parTransId="{360B5647-CCCE-45CF-8769-36BE90CDA759}" sibTransId="{4DA81D64-B216-4806-9D25-9482E33E846B}"/>
    <dgm:cxn modelId="{C556765B-9D7B-42FB-A8EB-8AC880FEB2BD}" type="presOf" srcId="{00E17190-86EC-41E0-88AF-3A2F4053ED7A}" destId="{C803D0AD-4227-4FE9-A65A-9044EF33A37B}" srcOrd="0" destOrd="0" presId="urn:microsoft.com/office/officeart/2005/8/layout/hierarchy3"/>
    <dgm:cxn modelId="{7475E4D7-DC28-4E31-B6DF-1CF7DF7F91B6}" type="presOf" srcId="{360B5647-CCCE-45CF-8769-36BE90CDA759}" destId="{B244E866-F836-4427-AFAB-B3BF42B7C1E5}" srcOrd="0" destOrd="0" presId="urn:microsoft.com/office/officeart/2005/8/layout/hierarchy3"/>
    <dgm:cxn modelId="{14AED709-6930-4EC7-A8C1-B3558AA059A3}" type="presParOf" srcId="{15EF35DB-B648-45C7-9A1C-5CF2E861608B}" destId="{C77A0E0A-6A72-4203-BF0A-D8B15507216C}" srcOrd="0" destOrd="0" presId="urn:microsoft.com/office/officeart/2005/8/layout/hierarchy3"/>
    <dgm:cxn modelId="{594D7524-90C2-464C-BBD3-98768D464DE0}" type="presParOf" srcId="{C77A0E0A-6A72-4203-BF0A-D8B15507216C}" destId="{E0B13AA3-78AC-484F-8F8E-1DD99BD82E98}" srcOrd="0" destOrd="0" presId="urn:microsoft.com/office/officeart/2005/8/layout/hierarchy3"/>
    <dgm:cxn modelId="{1692B1C1-77B3-42CC-B28C-BB5A35904D13}" type="presParOf" srcId="{E0B13AA3-78AC-484F-8F8E-1DD99BD82E98}" destId="{C803D0AD-4227-4FE9-A65A-9044EF33A37B}" srcOrd="0" destOrd="0" presId="urn:microsoft.com/office/officeart/2005/8/layout/hierarchy3"/>
    <dgm:cxn modelId="{8BA89691-1FD7-41E3-8081-A1BE93680979}" type="presParOf" srcId="{E0B13AA3-78AC-484F-8F8E-1DD99BD82E98}" destId="{F129DD9B-5A22-44CA-84E0-8CE39C132F5C}" srcOrd="1" destOrd="0" presId="urn:microsoft.com/office/officeart/2005/8/layout/hierarchy3"/>
    <dgm:cxn modelId="{92164F95-392A-4035-8B35-71EE21FC8B33}" type="presParOf" srcId="{C77A0E0A-6A72-4203-BF0A-D8B15507216C}" destId="{4D68027D-80A4-439E-AB2E-0845B217BE37}" srcOrd="1" destOrd="0" presId="urn:microsoft.com/office/officeart/2005/8/layout/hierarchy3"/>
    <dgm:cxn modelId="{F9D1A3DE-E594-4D8D-9B2F-AD0D0FD594F6}" type="presParOf" srcId="{4D68027D-80A4-439E-AB2E-0845B217BE37}" destId="{B244E866-F836-4427-AFAB-B3BF42B7C1E5}" srcOrd="0" destOrd="0" presId="urn:microsoft.com/office/officeart/2005/8/layout/hierarchy3"/>
    <dgm:cxn modelId="{9E6FF1BA-BBEA-4712-A57E-C40831D2B74B}" type="presParOf" srcId="{4D68027D-80A4-439E-AB2E-0845B217BE37}" destId="{0D6A247B-7169-42AE-8A52-0883989776C9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D6E77B-B0D1-4CB7-9999-291C5B1B86D4}" type="doc">
      <dgm:prSet loTypeId="urn:microsoft.com/office/officeart/2005/8/layout/hList3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420CEE5B-F95E-4C91-B4E8-0296559CDF34}" type="pres">
      <dgm:prSet presAssocID="{6CD6E77B-B0D1-4CB7-9999-291C5B1B86D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3EC7B6ED-57DF-4D14-9B65-0FDA24FE9121}" type="presOf" srcId="{6CD6E77B-B0D1-4CB7-9999-291C5B1B86D4}" destId="{420CEE5B-F95E-4C91-B4E8-0296559CDF34}" srcOrd="0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D6E77B-B0D1-4CB7-9999-291C5B1B86D4}" type="doc">
      <dgm:prSet loTypeId="urn:microsoft.com/office/officeart/2005/8/layout/hList3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420CEE5B-F95E-4C91-B4E8-0296559CDF34}" type="pres">
      <dgm:prSet presAssocID="{6CD6E77B-B0D1-4CB7-9999-291C5B1B86D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3EC7B6ED-57DF-4D14-9B65-0FDA24FE9121}" type="presOf" srcId="{6CD6E77B-B0D1-4CB7-9999-291C5B1B86D4}" destId="{420CEE5B-F95E-4C91-B4E8-0296559CDF34}" srcOrd="0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5CB85A-6D99-4FFA-A0C5-3708C131811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6C19A51-CECE-4812-9EA3-37A7093A154A}">
      <dgm:prSet phldrT="[Текст]" custT="1"/>
      <dgm:spPr/>
      <dgm:t>
        <a:bodyPr/>
        <a:lstStyle/>
        <a:p>
          <a:r>
            <a:rPr lang="ru-RU" sz="1800" dirty="0" smtClean="0"/>
            <a:t>Возбуждаются уголовные дела</a:t>
          </a:r>
          <a:endParaRPr lang="ru-RU" sz="1800" dirty="0"/>
        </a:p>
      </dgm:t>
    </dgm:pt>
    <dgm:pt modelId="{CD009774-F58F-4964-9756-F91C7C578F35}" type="parTrans" cxnId="{4CDC8567-31E5-42B1-AC95-F60D3CF6AD61}">
      <dgm:prSet/>
      <dgm:spPr/>
      <dgm:t>
        <a:bodyPr/>
        <a:lstStyle/>
        <a:p>
          <a:endParaRPr lang="ru-RU"/>
        </a:p>
      </dgm:t>
    </dgm:pt>
    <dgm:pt modelId="{33251871-297C-446B-A923-FA32BF153C92}" type="sibTrans" cxnId="{4CDC8567-31E5-42B1-AC95-F60D3CF6AD61}">
      <dgm:prSet/>
      <dgm:spPr/>
      <dgm:t>
        <a:bodyPr/>
        <a:lstStyle/>
        <a:p>
          <a:endParaRPr lang="ru-RU"/>
        </a:p>
      </dgm:t>
    </dgm:pt>
    <dgm:pt modelId="{59369E28-F1AA-483D-BDAF-7CDB058A7020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каждом ТРЕТЬЕМУ сообщению о преступлении </a:t>
          </a:r>
          <a:endParaRPr lang="ru-RU" sz="18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4987B4-7120-43D8-A68A-F515AEA18A4F}" type="parTrans" cxnId="{89EEC4FD-4755-4446-91A6-FF3CB8372D97}">
      <dgm:prSet/>
      <dgm:spPr/>
      <dgm:t>
        <a:bodyPr/>
        <a:lstStyle/>
        <a:p>
          <a:endParaRPr lang="ru-RU"/>
        </a:p>
      </dgm:t>
    </dgm:pt>
    <dgm:pt modelId="{9948E335-3648-4A2D-B0FD-1E9A0BDB9597}" type="sibTrans" cxnId="{89EEC4FD-4755-4446-91A6-FF3CB8372D97}">
      <dgm:prSet/>
      <dgm:spPr/>
      <dgm:t>
        <a:bodyPr/>
        <a:lstStyle/>
        <a:p>
          <a:endParaRPr lang="ru-RU"/>
        </a:p>
      </dgm:t>
    </dgm:pt>
    <dgm:pt modelId="{B2390972-FC79-42B3-A6F2-A4763335514A}">
      <dgm:prSet phldrT="[Текст]" custT="1"/>
      <dgm:spPr/>
      <dgm:t>
        <a:bodyPr/>
        <a:lstStyle/>
        <a:p>
          <a:r>
            <a:rPr lang="ru-RU" sz="1800" dirty="0" smtClean="0">
              <a:ln w="3175">
                <a:noFill/>
              </a:ln>
            </a:rPr>
            <a:t>Из оконченных производством уголовных дел </a:t>
          </a:r>
          <a:endParaRPr lang="ru-RU" sz="1800" dirty="0">
            <a:ln w="3175">
              <a:noFill/>
            </a:ln>
          </a:endParaRPr>
        </a:p>
      </dgm:t>
    </dgm:pt>
    <dgm:pt modelId="{9328B7CB-A493-4123-8713-5D1B82965A2A}" type="parTrans" cxnId="{011E8E0A-93BC-4C9E-927C-89F82D854056}">
      <dgm:prSet/>
      <dgm:spPr/>
      <dgm:t>
        <a:bodyPr/>
        <a:lstStyle/>
        <a:p>
          <a:endParaRPr lang="ru-RU"/>
        </a:p>
      </dgm:t>
    </dgm:pt>
    <dgm:pt modelId="{B2EB88E1-6C8D-446F-98B4-39F5990FEDE5}" type="sibTrans" cxnId="{011E8E0A-93BC-4C9E-927C-89F82D854056}">
      <dgm:prSet/>
      <dgm:spPr/>
      <dgm:t>
        <a:bodyPr/>
        <a:lstStyle/>
        <a:p>
          <a:endParaRPr lang="ru-RU"/>
        </a:p>
      </dgm:t>
    </dgm:pt>
    <dgm:pt modelId="{4DABAE2F-C031-43C1-958E-C68788C0E142}">
      <dgm:prSet phldrT="[Текст]" custT="1"/>
      <dgm:spPr/>
      <dgm:t>
        <a:bodyPr/>
        <a:lstStyle/>
        <a:p>
          <a:pPr algn="just"/>
          <a:r>
            <a:rPr lang="ru-RU" sz="17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суд направляется лишь их </a:t>
          </a:r>
          <a:r>
            <a:rPr lang="ru-RU" sz="17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шестая часть</a:t>
          </a:r>
          <a:endParaRPr lang="ru-RU" sz="17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17DD7B-6360-4B3F-A0D4-74CB7AE57902}" type="parTrans" cxnId="{D66C71FF-247D-4051-BFC6-DA1CA728CA08}">
      <dgm:prSet/>
      <dgm:spPr/>
      <dgm:t>
        <a:bodyPr/>
        <a:lstStyle/>
        <a:p>
          <a:endParaRPr lang="ru-RU"/>
        </a:p>
      </dgm:t>
    </dgm:pt>
    <dgm:pt modelId="{B4F11D5B-0D6E-40C6-BBD9-EC6D6CB8A37F}" type="sibTrans" cxnId="{D66C71FF-247D-4051-BFC6-DA1CA728CA08}">
      <dgm:prSet/>
      <dgm:spPr/>
      <dgm:t>
        <a:bodyPr/>
        <a:lstStyle/>
        <a:p>
          <a:endParaRPr lang="ru-RU"/>
        </a:p>
      </dgm:t>
    </dgm:pt>
    <dgm:pt modelId="{DE3C568B-173A-4F62-8728-D747C0530F3F}">
      <dgm:prSet phldrT="[Текст]" custT="1"/>
      <dgm:spPr/>
      <dgm:t>
        <a:bodyPr/>
        <a:lstStyle/>
        <a:p>
          <a:pPr algn="just"/>
          <a:r>
            <a:rPr lang="ru-RU" sz="17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остальные - </a:t>
          </a:r>
          <a:r>
            <a:rPr lang="ru-RU" sz="17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обоснованно прекращаются </a:t>
          </a:r>
          <a:r>
            <a:rPr lang="ru-RU" sz="17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из-за установления некриминального характера врачебной ошибки</a:t>
          </a:r>
          <a:endParaRPr lang="ru-RU" sz="17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F79339-1533-447C-8E2E-630419AC094D}" type="parTrans" cxnId="{22D94196-D032-4768-ACA7-AE6B07F39523}">
      <dgm:prSet/>
      <dgm:spPr/>
      <dgm:t>
        <a:bodyPr/>
        <a:lstStyle/>
        <a:p>
          <a:endParaRPr lang="ru-RU"/>
        </a:p>
      </dgm:t>
    </dgm:pt>
    <dgm:pt modelId="{AB8172A2-A67D-442A-B572-6BBBD82625C2}" type="sibTrans" cxnId="{22D94196-D032-4768-ACA7-AE6B07F39523}">
      <dgm:prSet/>
      <dgm:spPr/>
      <dgm:t>
        <a:bodyPr/>
        <a:lstStyle/>
        <a:p>
          <a:endParaRPr lang="ru-RU"/>
        </a:p>
      </dgm:t>
    </dgm:pt>
    <dgm:pt modelId="{CE66C57E-2C1A-4598-891F-C3DA10EDCEE1}" type="pres">
      <dgm:prSet presAssocID="{045CB85A-6D99-4FFA-A0C5-3708C131811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57AED6F-64AA-4437-B806-17E9138DED85}" type="pres">
      <dgm:prSet presAssocID="{E6C19A51-CECE-4812-9EA3-37A7093A154A}" presName="composite" presStyleCnt="0"/>
      <dgm:spPr/>
    </dgm:pt>
    <dgm:pt modelId="{30D6C8B2-8E8E-4C51-BEC7-F60515B2D193}" type="pres">
      <dgm:prSet presAssocID="{E6C19A51-CECE-4812-9EA3-37A7093A154A}" presName="bentUpArrow1" presStyleLbl="alignImgPlace1" presStyleIdx="0" presStyleCnt="1" custScaleX="55490" custScaleY="59146" custLinFactNeighborX="7817" custLinFactNeighborY="-52844"/>
      <dgm:spPr/>
    </dgm:pt>
    <dgm:pt modelId="{D26C8EB1-3851-414A-8454-560481FC38DD}" type="pres">
      <dgm:prSet presAssocID="{E6C19A51-CECE-4812-9EA3-37A7093A154A}" presName="ParentText" presStyleLbl="node1" presStyleIdx="0" presStyleCnt="2" custScaleX="76276" custScaleY="66557" custLinFactNeighborX="-14663" custLinFactNeighborY="-1894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47AB99-4088-41B1-AC07-09D70FE18B2F}" type="pres">
      <dgm:prSet presAssocID="{E6C19A51-CECE-4812-9EA3-37A7093A154A}" presName="ChildText" presStyleLbl="revTx" presStyleIdx="0" presStyleCnt="2" custScaleX="314108" custScaleY="43146" custLinFactNeighborX="98204" custLinFactNeighborY="-179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0EDB09-02A4-4C86-993E-146E161A0F23}" type="pres">
      <dgm:prSet presAssocID="{33251871-297C-446B-A923-FA32BF153C92}" presName="sibTrans" presStyleCnt="0"/>
      <dgm:spPr/>
    </dgm:pt>
    <dgm:pt modelId="{7F107612-8672-446E-A4E6-BAE785BCCE9C}" type="pres">
      <dgm:prSet presAssocID="{B2390972-FC79-42B3-A6F2-A4763335514A}" presName="composite" presStyleCnt="0"/>
      <dgm:spPr/>
    </dgm:pt>
    <dgm:pt modelId="{71FA317B-1F24-46B4-9CAA-B6CEB41C0BB3}" type="pres">
      <dgm:prSet presAssocID="{B2390972-FC79-42B3-A6F2-A4763335514A}" presName="ParentText" presStyleLbl="node1" presStyleIdx="1" presStyleCnt="2" custScaleX="77255" custScaleY="80877" custLinFactNeighborX="-48335" custLinFactNeighborY="-155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A1A1E4-540F-4C94-AA2B-5303A9A3510A}" type="pres">
      <dgm:prSet presAssocID="{B2390972-FC79-42B3-A6F2-A4763335514A}" presName="FinalChildText" presStyleLbl="revTx" presStyleIdx="1" presStyleCnt="2" custScaleX="227712" custScaleY="89079" custLinFactNeighborX="-12843" custLinFactNeighborY="-199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6C71FF-247D-4051-BFC6-DA1CA728CA08}" srcId="{B2390972-FC79-42B3-A6F2-A4763335514A}" destId="{4DABAE2F-C031-43C1-958E-C68788C0E142}" srcOrd="0" destOrd="0" parTransId="{2D17DD7B-6360-4B3F-A0D4-74CB7AE57902}" sibTransId="{B4F11D5B-0D6E-40C6-BBD9-EC6D6CB8A37F}"/>
    <dgm:cxn modelId="{DE858D52-5649-4085-AE78-018411515381}" type="presOf" srcId="{4DABAE2F-C031-43C1-958E-C68788C0E142}" destId="{38A1A1E4-540F-4C94-AA2B-5303A9A3510A}" srcOrd="0" destOrd="0" presId="urn:microsoft.com/office/officeart/2005/8/layout/StepDownProcess"/>
    <dgm:cxn modelId="{663AC280-0C90-4620-8836-94571BBC46E0}" type="presOf" srcId="{DE3C568B-173A-4F62-8728-D747C0530F3F}" destId="{38A1A1E4-540F-4C94-AA2B-5303A9A3510A}" srcOrd="0" destOrd="1" presId="urn:microsoft.com/office/officeart/2005/8/layout/StepDownProcess"/>
    <dgm:cxn modelId="{02408484-E016-444A-9D5C-86870CE64210}" type="presOf" srcId="{B2390972-FC79-42B3-A6F2-A4763335514A}" destId="{71FA317B-1F24-46B4-9CAA-B6CEB41C0BB3}" srcOrd="0" destOrd="0" presId="urn:microsoft.com/office/officeart/2005/8/layout/StepDownProcess"/>
    <dgm:cxn modelId="{011E8E0A-93BC-4C9E-927C-89F82D854056}" srcId="{045CB85A-6D99-4FFA-A0C5-3708C1318111}" destId="{B2390972-FC79-42B3-A6F2-A4763335514A}" srcOrd="1" destOrd="0" parTransId="{9328B7CB-A493-4123-8713-5D1B82965A2A}" sibTransId="{B2EB88E1-6C8D-446F-98B4-39F5990FEDE5}"/>
    <dgm:cxn modelId="{22D94196-D032-4768-ACA7-AE6B07F39523}" srcId="{B2390972-FC79-42B3-A6F2-A4763335514A}" destId="{DE3C568B-173A-4F62-8728-D747C0530F3F}" srcOrd="1" destOrd="0" parTransId="{37F79339-1533-447C-8E2E-630419AC094D}" sibTransId="{AB8172A2-A67D-442A-B572-6BBBD82625C2}"/>
    <dgm:cxn modelId="{89EEC4FD-4755-4446-91A6-FF3CB8372D97}" srcId="{E6C19A51-CECE-4812-9EA3-37A7093A154A}" destId="{59369E28-F1AA-483D-BDAF-7CDB058A7020}" srcOrd="0" destOrd="0" parTransId="{EB4987B4-7120-43D8-A68A-F515AEA18A4F}" sibTransId="{9948E335-3648-4A2D-B0FD-1E9A0BDB9597}"/>
    <dgm:cxn modelId="{4CDC8567-31E5-42B1-AC95-F60D3CF6AD61}" srcId="{045CB85A-6D99-4FFA-A0C5-3708C1318111}" destId="{E6C19A51-CECE-4812-9EA3-37A7093A154A}" srcOrd="0" destOrd="0" parTransId="{CD009774-F58F-4964-9756-F91C7C578F35}" sibTransId="{33251871-297C-446B-A923-FA32BF153C92}"/>
    <dgm:cxn modelId="{B0863C06-C97A-487C-A4A9-D955EAEB6990}" type="presOf" srcId="{59369E28-F1AA-483D-BDAF-7CDB058A7020}" destId="{7F47AB99-4088-41B1-AC07-09D70FE18B2F}" srcOrd="0" destOrd="0" presId="urn:microsoft.com/office/officeart/2005/8/layout/StepDownProcess"/>
    <dgm:cxn modelId="{56E26148-5B63-419C-A54A-CA50809B66E0}" type="presOf" srcId="{045CB85A-6D99-4FFA-A0C5-3708C1318111}" destId="{CE66C57E-2C1A-4598-891F-C3DA10EDCEE1}" srcOrd="0" destOrd="0" presId="urn:microsoft.com/office/officeart/2005/8/layout/StepDownProcess"/>
    <dgm:cxn modelId="{6D42BE68-D36A-4EEF-90A7-A692C19245BA}" type="presOf" srcId="{E6C19A51-CECE-4812-9EA3-37A7093A154A}" destId="{D26C8EB1-3851-414A-8454-560481FC38DD}" srcOrd="0" destOrd="0" presId="urn:microsoft.com/office/officeart/2005/8/layout/StepDownProcess"/>
    <dgm:cxn modelId="{353447A4-0F4D-4EC2-8D90-2398EB6BD428}" type="presParOf" srcId="{CE66C57E-2C1A-4598-891F-C3DA10EDCEE1}" destId="{E57AED6F-64AA-4437-B806-17E9138DED85}" srcOrd="0" destOrd="0" presId="urn:microsoft.com/office/officeart/2005/8/layout/StepDownProcess"/>
    <dgm:cxn modelId="{4E1E0C25-C8F8-41B8-A1CF-88CCEE849E20}" type="presParOf" srcId="{E57AED6F-64AA-4437-B806-17E9138DED85}" destId="{30D6C8B2-8E8E-4C51-BEC7-F60515B2D193}" srcOrd="0" destOrd="0" presId="urn:microsoft.com/office/officeart/2005/8/layout/StepDownProcess"/>
    <dgm:cxn modelId="{52CDB761-9E58-4F34-B849-E6B2723CA878}" type="presParOf" srcId="{E57AED6F-64AA-4437-B806-17E9138DED85}" destId="{D26C8EB1-3851-414A-8454-560481FC38DD}" srcOrd="1" destOrd="0" presId="urn:microsoft.com/office/officeart/2005/8/layout/StepDownProcess"/>
    <dgm:cxn modelId="{74C0C59A-2A68-40FC-9686-6E1533F0A882}" type="presParOf" srcId="{E57AED6F-64AA-4437-B806-17E9138DED85}" destId="{7F47AB99-4088-41B1-AC07-09D70FE18B2F}" srcOrd="2" destOrd="0" presId="urn:microsoft.com/office/officeart/2005/8/layout/StepDownProcess"/>
    <dgm:cxn modelId="{1A516C34-2379-47A2-8728-DD6A72397157}" type="presParOf" srcId="{CE66C57E-2C1A-4598-891F-C3DA10EDCEE1}" destId="{E40EDB09-02A4-4C86-993E-146E161A0F23}" srcOrd="1" destOrd="0" presId="urn:microsoft.com/office/officeart/2005/8/layout/StepDownProcess"/>
    <dgm:cxn modelId="{4F1DF02F-1F37-4240-A86C-F9968A6B2767}" type="presParOf" srcId="{CE66C57E-2C1A-4598-891F-C3DA10EDCEE1}" destId="{7F107612-8672-446E-A4E6-BAE785BCCE9C}" srcOrd="2" destOrd="0" presId="urn:microsoft.com/office/officeart/2005/8/layout/StepDownProcess"/>
    <dgm:cxn modelId="{DC63D68B-3A57-4B14-BB50-EBB58D96406D}" type="presParOf" srcId="{7F107612-8672-446E-A4E6-BAE785BCCE9C}" destId="{71FA317B-1F24-46B4-9CAA-B6CEB41C0BB3}" srcOrd="0" destOrd="0" presId="urn:microsoft.com/office/officeart/2005/8/layout/StepDownProcess"/>
    <dgm:cxn modelId="{96C1B871-E07F-4AC0-A399-940771BA6996}" type="presParOf" srcId="{7F107612-8672-446E-A4E6-BAE785BCCE9C}" destId="{38A1A1E4-540F-4C94-AA2B-5303A9A3510A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D6E77B-B0D1-4CB7-9999-291C5B1B86D4}" type="doc">
      <dgm:prSet loTypeId="urn:microsoft.com/office/officeart/2005/8/layout/hList3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420CEE5B-F95E-4C91-B4E8-0296559CDF34}" type="pres">
      <dgm:prSet presAssocID="{6CD6E77B-B0D1-4CB7-9999-291C5B1B86D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3EC7B6ED-57DF-4D14-9B65-0FDA24FE9121}" type="presOf" srcId="{6CD6E77B-B0D1-4CB7-9999-291C5B1B86D4}" destId="{420CEE5B-F95E-4C91-B4E8-0296559CDF34}" srcOrd="0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120FE6-2247-4CC9-9437-4104EA9ECCB2}" type="doc">
      <dgm:prSet loTypeId="urn:microsoft.com/office/officeart/2005/8/layout/gear1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1311F6-8532-4963-9B16-C0E112EE84F6}">
      <dgm:prSet phldrT="[Текст]"/>
      <dgm:spPr/>
      <dgm:t>
        <a:bodyPr/>
        <a:lstStyle/>
        <a:p>
          <a:r>
            <a:rPr lang="ru-RU" dirty="0" smtClean="0"/>
            <a:t>формы</a:t>
          </a:r>
          <a:endParaRPr lang="ru-RU" dirty="0"/>
        </a:p>
      </dgm:t>
    </dgm:pt>
    <dgm:pt modelId="{32D68CE7-B8F7-472E-BF20-A483F9358DFE}" type="parTrans" cxnId="{CA4E90A5-95B0-44AF-8B17-90CEEDCC3C76}">
      <dgm:prSet/>
      <dgm:spPr/>
      <dgm:t>
        <a:bodyPr/>
        <a:lstStyle/>
        <a:p>
          <a:endParaRPr lang="ru-RU"/>
        </a:p>
      </dgm:t>
    </dgm:pt>
    <dgm:pt modelId="{FB5E8171-6DBA-405D-846F-201A5993D65B}" type="sibTrans" cxnId="{CA4E90A5-95B0-44AF-8B17-90CEEDCC3C76}">
      <dgm:prSet/>
      <dgm:spPr/>
      <dgm:t>
        <a:bodyPr/>
        <a:lstStyle/>
        <a:p>
          <a:endParaRPr lang="ru-RU"/>
        </a:p>
      </dgm:t>
    </dgm:pt>
    <dgm:pt modelId="{D91EC8B9-E9DD-41E3-9CB5-FC7CA0205D8C}">
      <dgm:prSet phldrT="[Текст]" custT="1"/>
      <dgm:spPr/>
      <dgm:t>
        <a:bodyPr/>
        <a:lstStyle/>
        <a:p>
          <a:r>
            <a:rPr lang="ru-RU" sz="1500" dirty="0" smtClean="0"/>
            <a:t>экстренная</a:t>
          </a:r>
          <a:endParaRPr lang="ru-RU" sz="1500" dirty="0"/>
        </a:p>
      </dgm:t>
    </dgm:pt>
    <dgm:pt modelId="{BE72AC2C-C182-4A8A-8D14-F77D0CDAC7E4}" type="parTrans" cxnId="{133114CB-55BA-4B60-8F09-737BDC1400B6}">
      <dgm:prSet/>
      <dgm:spPr/>
      <dgm:t>
        <a:bodyPr/>
        <a:lstStyle/>
        <a:p>
          <a:endParaRPr lang="ru-RU"/>
        </a:p>
      </dgm:t>
    </dgm:pt>
    <dgm:pt modelId="{AAE1AB87-0D77-431F-936D-F57327F6A9BE}" type="sibTrans" cxnId="{133114CB-55BA-4B60-8F09-737BDC1400B6}">
      <dgm:prSet/>
      <dgm:spPr/>
      <dgm:t>
        <a:bodyPr/>
        <a:lstStyle/>
        <a:p>
          <a:endParaRPr lang="ru-RU"/>
        </a:p>
      </dgm:t>
    </dgm:pt>
    <dgm:pt modelId="{57B4368D-E8E6-4266-9DF2-9714B790E8C0}">
      <dgm:prSet phldrT="[Текст]"/>
      <dgm:spPr/>
      <dgm:t>
        <a:bodyPr/>
        <a:lstStyle/>
        <a:p>
          <a:r>
            <a:rPr lang="ru-RU" dirty="0" smtClean="0"/>
            <a:t>виды</a:t>
          </a:r>
          <a:endParaRPr lang="ru-RU" dirty="0"/>
        </a:p>
      </dgm:t>
    </dgm:pt>
    <dgm:pt modelId="{F9DB5535-C935-4E14-9112-1379A3292AEB}" type="parTrans" cxnId="{4060B369-A004-40B6-BAC1-4695DD7384FE}">
      <dgm:prSet/>
      <dgm:spPr/>
      <dgm:t>
        <a:bodyPr/>
        <a:lstStyle/>
        <a:p>
          <a:endParaRPr lang="ru-RU"/>
        </a:p>
      </dgm:t>
    </dgm:pt>
    <dgm:pt modelId="{8FF0DB5B-2DD9-483F-A05E-5D7CB8FE0452}" type="sibTrans" cxnId="{4060B369-A004-40B6-BAC1-4695DD7384FE}">
      <dgm:prSet/>
      <dgm:spPr/>
      <dgm:t>
        <a:bodyPr/>
        <a:lstStyle/>
        <a:p>
          <a:endParaRPr lang="ru-RU"/>
        </a:p>
      </dgm:t>
    </dgm:pt>
    <dgm:pt modelId="{DB9EB22B-99B2-496D-9D0E-6F9650058658}">
      <dgm:prSet phldrT="[Текст]" custT="1"/>
      <dgm:spPr/>
      <dgm:t>
        <a:bodyPr/>
        <a:lstStyle/>
        <a:p>
          <a:r>
            <a:rPr lang="ru-RU" sz="1500" dirty="0" smtClean="0"/>
            <a:t>первичная</a:t>
          </a:r>
          <a:endParaRPr lang="ru-RU" sz="1500" dirty="0"/>
        </a:p>
      </dgm:t>
    </dgm:pt>
    <dgm:pt modelId="{361818AD-E647-4F67-BDD1-5DB9073CA2A6}" type="parTrans" cxnId="{9064E681-01F5-414C-8C9C-5E25C727CE5F}">
      <dgm:prSet/>
      <dgm:spPr/>
      <dgm:t>
        <a:bodyPr/>
        <a:lstStyle/>
        <a:p>
          <a:endParaRPr lang="ru-RU"/>
        </a:p>
      </dgm:t>
    </dgm:pt>
    <dgm:pt modelId="{468EEDDE-A916-4D70-90AA-74D59947931C}" type="sibTrans" cxnId="{9064E681-01F5-414C-8C9C-5E25C727CE5F}">
      <dgm:prSet/>
      <dgm:spPr/>
      <dgm:t>
        <a:bodyPr/>
        <a:lstStyle/>
        <a:p>
          <a:endParaRPr lang="ru-RU"/>
        </a:p>
      </dgm:t>
    </dgm:pt>
    <dgm:pt modelId="{31D7BB63-37A1-4D74-A593-CF9D01984788}">
      <dgm:prSet phldrT="[Текст]" custT="1"/>
      <dgm:spPr/>
      <dgm:t>
        <a:bodyPr/>
        <a:lstStyle/>
        <a:p>
          <a:r>
            <a:rPr lang="ru-RU" sz="1500" dirty="0" smtClean="0"/>
            <a:t>специализированная</a:t>
          </a:r>
          <a:endParaRPr lang="ru-RU" sz="1500" dirty="0"/>
        </a:p>
      </dgm:t>
    </dgm:pt>
    <dgm:pt modelId="{7F0E8E6F-C8E6-4443-BE46-AADBCF19182C}" type="parTrans" cxnId="{EEBADAF0-AE5D-4BC4-8205-0EED6D48B2C3}">
      <dgm:prSet/>
      <dgm:spPr/>
      <dgm:t>
        <a:bodyPr/>
        <a:lstStyle/>
        <a:p>
          <a:endParaRPr lang="ru-RU"/>
        </a:p>
      </dgm:t>
    </dgm:pt>
    <dgm:pt modelId="{1680BF73-7CBF-4FD3-A083-549A95A51AE2}" type="sibTrans" cxnId="{EEBADAF0-AE5D-4BC4-8205-0EED6D48B2C3}">
      <dgm:prSet/>
      <dgm:spPr/>
      <dgm:t>
        <a:bodyPr/>
        <a:lstStyle/>
        <a:p>
          <a:endParaRPr lang="ru-RU"/>
        </a:p>
      </dgm:t>
    </dgm:pt>
    <dgm:pt modelId="{675B6A08-3014-4817-9348-04EBC813D2CC}">
      <dgm:prSet phldrT="[Текст]" custT="1"/>
      <dgm:spPr/>
      <dgm:t>
        <a:bodyPr/>
        <a:lstStyle/>
        <a:p>
          <a:r>
            <a:rPr lang="ru-RU" sz="1800" dirty="0" smtClean="0"/>
            <a:t>условия</a:t>
          </a:r>
          <a:endParaRPr lang="ru-RU" sz="1800" dirty="0"/>
        </a:p>
      </dgm:t>
    </dgm:pt>
    <dgm:pt modelId="{2C1C289D-8D09-48D8-812C-2A4ABE66B8AC}" type="parTrans" cxnId="{2AC969EB-5D92-471E-8EFE-A62C1792E4F0}">
      <dgm:prSet/>
      <dgm:spPr/>
      <dgm:t>
        <a:bodyPr/>
        <a:lstStyle/>
        <a:p>
          <a:endParaRPr lang="ru-RU"/>
        </a:p>
      </dgm:t>
    </dgm:pt>
    <dgm:pt modelId="{88432F80-383A-40E1-81C1-FD8E61B5111A}" type="sibTrans" cxnId="{2AC969EB-5D92-471E-8EFE-A62C1792E4F0}">
      <dgm:prSet/>
      <dgm:spPr/>
      <dgm:t>
        <a:bodyPr/>
        <a:lstStyle/>
        <a:p>
          <a:endParaRPr lang="ru-RU"/>
        </a:p>
      </dgm:t>
    </dgm:pt>
    <dgm:pt modelId="{EC253CD4-EBF6-443C-9281-F7AF6F32BC7E}">
      <dgm:prSet phldrT="[Текст]" custT="1"/>
      <dgm:spPr/>
      <dgm:t>
        <a:bodyPr/>
        <a:lstStyle/>
        <a:p>
          <a:r>
            <a:rPr lang="ru-RU" sz="1500" dirty="0" smtClean="0"/>
            <a:t>на дому</a:t>
          </a:r>
          <a:endParaRPr lang="ru-RU" sz="1500" dirty="0"/>
        </a:p>
      </dgm:t>
    </dgm:pt>
    <dgm:pt modelId="{235FE363-6231-4D69-ACCE-0F8427D270E6}" type="parTrans" cxnId="{72218911-EBE2-492C-83E1-2ED288EBEB0F}">
      <dgm:prSet/>
      <dgm:spPr/>
      <dgm:t>
        <a:bodyPr/>
        <a:lstStyle/>
        <a:p>
          <a:endParaRPr lang="ru-RU"/>
        </a:p>
      </dgm:t>
    </dgm:pt>
    <dgm:pt modelId="{DC80BD02-5350-45B2-95BB-2862DBB9CA78}" type="sibTrans" cxnId="{72218911-EBE2-492C-83E1-2ED288EBEB0F}">
      <dgm:prSet/>
      <dgm:spPr/>
      <dgm:t>
        <a:bodyPr/>
        <a:lstStyle/>
        <a:p>
          <a:endParaRPr lang="ru-RU"/>
        </a:p>
      </dgm:t>
    </dgm:pt>
    <dgm:pt modelId="{BCC15023-198A-411C-9873-F9C1AFADAF50}">
      <dgm:prSet phldrT="[Текст]" custT="1"/>
      <dgm:spPr/>
      <dgm:t>
        <a:bodyPr/>
        <a:lstStyle/>
        <a:p>
          <a:r>
            <a:rPr lang="ru-RU" sz="1500" dirty="0" smtClean="0"/>
            <a:t>стационарно</a:t>
          </a:r>
          <a:endParaRPr lang="ru-RU" sz="1500" dirty="0"/>
        </a:p>
      </dgm:t>
    </dgm:pt>
    <dgm:pt modelId="{1B466B62-AF8E-4252-B996-A5346738CDED}" type="parTrans" cxnId="{1EFF00EC-C22C-46F2-8616-D62279F2629A}">
      <dgm:prSet/>
      <dgm:spPr/>
      <dgm:t>
        <a:bodyPr/>
        <a:lstStyle/>
        <a:p>
          <a:endParaRPr lang="ru-RU"/>
        </a:p>
      </dgm:t>
    </dgm:pt>
    <dgm:pt modelId="{88D72548-F72F-4ED1-9C86-A0A1D28F61E4}" type="sibTrans" cxnId="{1EFF00EC-C22C-46F2-8616-D62279F2629A}">
      <dgm:prSet/>
      <dgm:spPr/>
      <dgm:t>
        <a:bodyPr/>
        <a:lstStyle/>
        <a:p>
          <a:endParaRPr lang="ru-RU"/>
        </a:p>
      </dgm:t>
    </dgm:pt>
    <dgm:pt modelId="{E5DD626F-7CF9-4DAF-AC85-F35D6FA5909D}">
      <dgm:prSet phldrT="[Текст]" custT="1"/>
      <dgm:spPr/>
      <dgm:t>
        <a:bodyPr/>
        <a:lstStyle/>
        <a:p>
          <a:r>
            <a:rPr lang="ru-RU" sz="1500" dirty="0" smtClean="0"/>
            <a:t>неотложная</a:t>
          </a:r>
          <a:endParaRPr lang="ru-RU" sz="1500" dirty="0"/>
        </a:p>
      </dgm:t>
    </dgm:pt>
    <dgm:pt modelId="{E577010D-8F9D-4770-85DE-CCA07F95D700}" type="parTrans" cxnId="{4B6B798B-C7D4-4C08-97CE-6CAEF76B5AA5}">
      <dgm:prSet/>
      <dgm:spPr/>
      <dgm:t>
        <a:bodyPr/>
        <a:lstStyle/>
        <a:p>
          <a:endParaRPr lang="ru-RU"/>
        </a:p>
      </dgm:t>
    </dgm:pt>
    <dgm:pt modelId="{8820304A-DF86-48C4-B7F3-50BF6F77DFB3}" type="sibTrans" cxnId="{4B6B798B-C7D4-4C08-97CE-6CAEF76B5AA5}">
      <dgm:prSet/>
      <dgm:spPr/>
      <dgm:t>
        <a:bodyPr/>
        <a:lstStyle/>
        <a:p>
          <a:endParaRPr lang="ru-RU"/>
        </a:p>
      </dgm:t>
    </dgm:pt>
    <dgm:pt modelId="{454F1D1B-A3CB-4B58-B686-25ED966E9D2D}">
      <dgm:prSet custT="1"/>
      <dgm:spPr/>
      <dgm:t>
        <a:bodyPr/>
        <a:lstStyle/>
        <a:p>
          <a:r>
            <a:rPr lang="ru-RU" sz="1500" dirty="0" smtClean="0"/>
            <a:t>плановая</a:t>
          </a:r>
          <a:endParaRPr lang="ru-RU" sz="1500" dirty="0"/>
        </a:p>
      </dgm:t>
    </dgm:pt>
    <dgm:pt modelId="{711262A7-466A-43E3-9E9D-9685520117C2}" type="parTrans" cxnId="{4EED45E2-B67F-4C03-B2C5-7366170CA1EE}">
      <dgm:prSet/>
      <dgm:spPr/>
      <dgm:t>
        <a:bodyPr/>
        <a:lstStyle/>
        <a:p>
          <a:endParaRPr lang="ru-RU"/>
        </a:p>
      </dgm:t>
    </dgm:pt>
    <dgm:pt modelId="{526CF1FF-BBFE-4A68-9F0D-810651AF0DF3}" type="sibTrans" cxnId="{4EED45E2-B67F-4C03-B2C5-7366170CA1EE}">
      <dgm:prSet/>
      <dgm:spPr/>
      <dgm:t>
        <a:bodyPr/>
        <a:lstStyle/>
        <a:p>
          <a:endParaRPr lang="ru-RU"/>
        </a:p>
      </dgm:t>
    </dgm:pt>
    <dgm:pt modelId="{0FE7F376-94F4-4A2D-A16F-04C00AA5426D}">
      <dgm:prSet custT="1"/>
      <dgm:spPr/>
      <dgm:t>
        <a:bodyPr/>
        <a:lstStyle/>
        <a:p>
          <a:r>
            <a:rPr lang="ru-RU" sz="1500" dirty="0" smtClean="0"/>
            <a:t>скорая</a:t>
          </a:r>
          <a:endParaRPr lang="ru-RU" sz="1500" dirty="0"/>
        </a:p>
      </dgm:t>
    </dgm:pt>
    <dgm:pt modelId="{2E49FA53-B778-4B75-B544-1B0FFB72F1B3}" type="parTrans" cxnId="{8AD59789-3868-4D9F-82FD-6F36CCB59FB0}">
      <dgm:prSet/>
      <dgm:spPr/>
      <dgm:t>
        <a:bodyPr/>
        <a:lstStyle/>
        <a:p>
          <a:endParaRPr lang="ru-RU"/>
        </a:p>
      </dgm:t>
    </dgm:pt>
    <dgm:pt modelId="{B2DF48E5-B0C2-498E-A822-1E0C9D32A4ED}" type="sibTrans" cxnId="{8AD59789-3868-4D9F-82FD-6F36CCB59FB0}">
      <dgm:prSet/>
      <dgm:spPr/>
      <dgm:t>
        <a:bodyPr/>
        <a:lstStyle/>
        <a:p>
          <a:endParaRPr lang="ru-RU"/>
        </a:p>
      </dgm:t>
    </dgm:pt>
    <dgm:pt modelId="{2716F6B6-96F9-4B1B-BDCB-1F69956BA92D}">
      <dgm:prSet custT="1"/>
      <dgm:spPr/>
      <dgm:t>
        <a:bodyPr/>
        <a:lstStyle/>
        <a:p>
          <a:r>
            <a:rPr lang="ru-RU" sz="1500" dirty="0" smtClean="0"/>
            <a:t>паллиативная</a:t>
          </a:r>
          <a:endParaRPr lang="ru-RU" sz="1500" dirty="0"/>
        </a:p>
      </dgm:t>
    </dgm:pt>
    <dgm:pt modelId="{DB455DED-C247-4926-A8F1-4BD7357E9D29}" type="parTrans" cxnId="{2E220FC3-A7E1-4C48-A262-8FDE5304AF30}">
      <dgm:prSet/>
      <dgm:spPr/>
      <dgm:t>
        <a:bodyPr/>
        <a:lstStyle/>
        <a:p>
          <a:endParaRPr lang="ru-RU"/>
        </a:p>
      </dgm:t>
    </dgm:pt>
    <dgm:pt modelId="{87A8A873-0FCA-432E-809E-BF61D64BA2E0}" type="sibTrans" cxnId="{2E220FC3-A7E1-4C48-A262-8FDE5304AF30}">
      <dgm:prSet/>
      <dgm:spPr/>
      <dgm:t>
        <a:bodyPr/>
        <a:lstStyle/>
        <a:p>
          <a:endParaRPr lang="ru-RU"/>
        </a:p>
      </dgm:t>
    </dgm:pt>
    <dgm:pt modelId="{324FF29D-6D74-414A-84FA-A87266E23D28}">
      <dgm:prSet custT="1"/>
      <dgm:spPr/>
      <dgm:t>
        <a:bodyPr/>
        <a:lstStyle/>
        <a:p>
          <a:r>
            <a:rPr lang="ru-RU" sz="1500" dirty="0" smtClean="0"/>
            <a:t>амбулаторно</a:t>
          </a:r>
          <a:endParaRPr lang="ru-RU" sz="1500" dirty="0"/>
        </a:p>
      </dgm:t>
    </dgm:pt>
    <dgm:pt modelId="{6F341106-5FF0-4244-A399-128993A9AA2D}" type="parTrans" cxnId="{507A3AB1-454B-4889-BE62-35EE1ED7A186}">
      <dgm:prSet/>
      <dgm:spPr/>
      <dgm:t>
        <a:bodyPr/>
        <a:lstStyle/>
        <a:p>
          <a:endParaRPr lang="ru-RU"/>
        </a:p>
      </dgm:t>
    </dgm:pt>
    <dgm:pt modelId="{3739A49C-9EEB-46AC-94C6-2A85CCBC305E}" type="sibTrans" cxnId="{507A3AB1-454B-4889-BE62-35EE1ED7A186}">
      <dgm:prSet/>
      <dgm:spPr/>
      <dgm:t>
        <a:bodyPr/>
        <a:lstStyle/>
        <a:p>
          <a:endParaRPr lang="ru-RU"/>
        </a:p>
      </dgm:t>
    </dgm:pt>
    <dgm:pt modelId="{95BF4D26-DFB7-4BC5-9954-A7B9336DDDA4}">
      <dgm:prSet/>
      <dgm:spPr/>
      <dgm:t>
        <a:bodyPr/>
        <a:lstStyle/>
        <a:p>
          <a:endParaRPr lang="ru-RU"/>
        </a:p>
      </dgm:t>
    </dgm:pt>
    <dgm:pt modelId="{29BD3E87-68F2-4522-A6E2-D46EA298C4BF}" type="parTrans" cxnId="{3CDA1C70-43CA-48EC-82AC-21424114EE05}">
      <dgm:prSet/>
      <dgm:spPr/>
      <dgm:t>
        <a:bodyPr/>
        <a:lstStyle/>
        <a:p>
          <a:endParaRPr lang="ru-RU"/>
        </a:p>
      </dgm:t>
    </dgm:pt>
    <dgm:pt modelId="{CD3E99EF-8BE4-4942-89D4-30FEB47FBCA9}" type="sibTrans" cxnId="{3CDA1C70-43CA-48EC-82AC-21424114EE05}">
      <dgm:prSet/>
      <dgm:spPr/>
      <dgm:t>
        <a:bodyPr/>
        <a:lstStyle/>
        <a:p>
          <a:endParaRPr lang="ru-RU"/>
        </a:p>
      </dgm:t>
    </dgm:pt>
    <dgm:pt modelId="{6191AD79-9314-4C53-8E6A-B1EEA7043AC7}">
      <dgm:prSet/>
      <dgm:spPr/>
      <dgm:t>
        <a:bodyPr/>
        <a:lstStyle/>
        <a:p>
          <a:endParaRPr lang="ru-RU"/>
        </a:p>
      </dgm:t>
    </dgm:pt>
    <dgm:pt modelId="{E6544884-36F7-4241-A6E6-4E9957B2E5D1}" type="parTrans" cxnId="{C73C732A-2948-437E-AF6A-21DE46645A73}">
      <dgm:prSet/>
      <dgm:spPr/>
      <dgm:t>
        <a:bodyPr/>
        <a:lstStyle/>
        <a:p>
          <a:endParaRPr lang="ru-RU"/>
        </a:p>
      </dgm:t>
    </dgm:pt>
    <dgm:pt modelId="{C4575244-F603-4D4F-B25C-DE898187F44A}" type="sibTrans" cxnId="{C73C732A-2948-437E-AF6A-21DE46645A73}">
      <dgm:prSet/>
      <dgm:spPr/>
      <dgm:t>
        <a:bodyPr/>
        <a:lstStyle/>
        <a:p>
          <a:endParaRPr lang="ru-RU"/>
        </a:p>
      </dgm:t>
    </dgm:pt>
    <dgm:pt modelId="{BE89737A-A699-4FB5-B418-B7F473678603}" type="pres">
      <dgm:prSet presAssocID="{9B120FE6-2247-4CC9-9437-4104EA9ECCB2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9F5384-E23D-4077-BFFA-2CC5AD70BDA7}" type="pres">
      <dgm:prSet presAssocID="{911311F6-8532-4963-9B16-C0E112EE84F6}" presName="gear1" presStyleLbl="node1" presStyleIdx="0" presStyleCnt="3" custLinFactNeighborX="4376" custLinFactNeighborY="-91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3B6EFE-0556-4979-864C-57F190FAC656}" type="pres">
      <dgm:prSet presAssocID="{911311F6-8532-4963-9B16-C0E112EE84F6}" presName="gear1srcNode" presStyleLbl="node1" presStyleIdx="0" presStyleCnt="3"/>
      <dgm:spPr/>
      <dgm:t>
        <a:bodyPr/>
        <a:lstStyle/>
        <a:p>
          <a:endParaRPr lang="ru-RU"/>
        </a:p>
      </dgm:t>
    </dgm:pt>
    <dgm:pt modelId="{DF69E115-4F55-41E0-8478-AC70D0A1D80D}" type="pres">
      <dgm:prSet presAssocID="{911311F6-8532-4963-9B16-C0E112EE84F6}" presName="gear1dstNode" presStyleLbl="node1" presStyleIdx="0" presStyleCnt="3"/>
      <dgm:spPr/>
      <dgm:t>
        <a:bodyPr/>
        <a:lstStyle/>
        <a:p>
          <a:endParaRPr lang="ru-RU"/>
        </a:p>
      </dgm:t>
    </dgm:pt>
    <dgm:pt modelId="{BD8A1E78-CC7A-4B8C-BAD2-7877EF9D8312}" type="pres">
      <dgm:prSet presAssocID="{911311F6-8532-4963-9B16-C0E112EE84F6}" presName="gear1ch" presStyleLbl="fgAcc1" presStyleIdx="0" presStyleCnt="3" custScaleX="117892" custLinFactNeighborX="8415" custLinFactNeighborY="387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6E975D-CCF9-46D7-BB11-0AA73FB67329}" type="pres">
      <dgm:prSet presAssocID="{57B4368D-E8E6-4266-9DF2-9714B790E8C0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3BCE40-A4BB-4A15-8BF6-7F08C9550AF3}" type="pres">
      <dgm:prSet presAssocID="{57B4368D-E8E6-4266-9DF2-9714B790E8C0}" presName="gear2srcNode" presStyleLbl="node1" presStyleIdx="1" presStyleCnt="3"/>
      <dgm:spPr/>
      <dgm:t>
        <a:bodyPr/>
        <a:lstStyle/>
        <a:p>
          <a:endParaRPr lang="ru-RU"/>
        </a:p>
      </dgm:t>
    </dgm:pt>
    <dgm:pt modelId="{13982354-85C1-438D-BFAB-83537EAA55C4}" type="pres">
      <dgm:prSet presAssocID="{57B4368D-E8E6-4266-9DF2-9714B790E8C0}" presName="gear2dstNode" presStyleLbl="node1" presStyleIdx="1" presStyleCnt="3"/>
      <dgm:spPr/>
      <dgm:t>
        <a:bodyPr/>
        <a:lstStyle/>
        <a:p>
          <a:endParaRPr lang="ru-RU"/>
        </a:p>
      </dgm:t>
    </dgm:pt>
    <dgm:pt modelId="{891D054C-E889-4CDA-8B69-8E25E5D10209}" type="pres">
      <dgm:prSet presAssocID="{57B4368D-E8E6-4266-9DF2-9714B790E8C0}" presName="gear2ch" presStyleLbl="fgAcc1" presStyleIdx="1" presStyleCnt="3" custScaleX="118599" custScaleY="150379" custLinFactNeighborX="-7092" custLinFactNeighborY="500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DBD17C-7CB9-446C-A47C-AC218F75FA27}" type="pres">
      <dgm:prSet presAssocID="{675B6A08-3014-4817-9348-04EBC813D2CC}" presName="gear3" presStyleLbl="node1" presStyleIdx="2" presStyleCnt="3"/>
      <dgm:spPr/>
      <dgm:t>
        <a:bodyPr/>
        <a:lstStyle/>
        <a:p>
          <a:endParaRPr lang="ru-RU"/>
        </a:p>
      </dgm:t>
    </dgm:pt>
    <dgm:pt modelId="{A1AC438E-AB0B-4181-9855-E33B6EA78F05}" type="pres">
      <dgm:prSet presAssocID="{675B6A08-3014-4817-9348-04EBC813D2CC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FAED2B-BACD-4B1A-8609-942CC1971987}" type="pres">
      <dgm:prSet presAssocID="{675B6A08-3014-4817-9348-04EBC813D2CC}" presName="gear3srcNode" presStyleLbl="node1" presStyleIdx="2" presStyleCnt="3"/>
      <dgm:spPr/>
      <dgm:t>
        <a:bodyPr/>
        <a:lstStyle/>
        <a:p>
          <a:endParaRPr lang="ru-RU"/>
        </a:p>
      </dgm:t>
    </dgm:pt>
    <dgm:pt modelId="{0132E8ED-C5F5-4692-B6B4-525806D6DE14}" type="pres">
      <dgm:prSet presAssocID="{675B6A08-3014-4817-9348-04EBC813D2CC}" presName="gear3dstNode" presStyleLbl="node1" presStyleIdx="2" presStyleCnt="3"/>
      <dgm:spPr/>
      <dgm:t>
        <a:bodyPr/>
        <a:lstStyle/>
        <a:p>
          <a:endParaRPr lang="ru-RU"/>
        </a:p>
      </dgm:t>
    </dgm:pt>
    <dgm:pt modelId="{B22FB6E8-0272-4241-A66E-DDD594273722}" type="pres">
      <dgm:prSet presAssocID="{675B6A08-3014-4817-9348-04EBC813D2CC}" presName="gear3ch" presStyleLbl="fgAcc1" presStyleIdx="2" presStyleCnt="3" custScaleX="140766" custScaleY="105263" custLinFactNeighborX="33128" custLinFactNeighborY="-205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E33F85-466C-4B91-BBC5-53EFA61A8EB4}" type="pres">
      <dgm:prSet presAssocID="{FB5E8171-6DBA-405D-846F-201A5993D65B}" presName="connector1" presStyleLbl="sibTrans2D1" presStyleIdx="0" presStyleCnt="3" custLinFactNeighborX="4801" custLinFactNeighborY="-2274"/>
      <dgm:spPr/>
      <dgm:t>
        <a:bodyPr/>
        <a:lstStyle/>
        <a:p>
          <a:endParaRPr lang="ru-RU"/>
        </a:p>
      </dgm:t>
    </dgm:pt>
    <dgm:pt modelId="{38FA7EB0-D815-464D-A01C-D181C29A1074}" type="pres">
      <dgm:prSet presAssocID="{8FF0DB5B-2DD9-483F-A05E-5D7CB8FE0452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ED590D00-460E-4628-8351-36BE91D604DA}" type="pres">
      <dgm:prSet presAssocID="{88432F80-383A-40E1-81C1-FD8E61B5111A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4B6B798B-C7D4-4C08-97CE-6CAEF76B5AA5}" srcId="{911311F6-8532-4963-9B16-C0E112EE84F6}" destId="{E5DD626F-7CF9-4DAF-AC85-F35D6FA5909D}" srcOrd="1" destOrd="0" parTransId="{E577010D-8F9D-4770-85DE-CCA07F95D700}" sibTransId="{8820304A-DF86-48C4-B7F3-50BF6F77DFB3}"/>
    <dgm:cxn modelId="{B683DF37-BD8A-44DD-88B5-39C9CB69F9DD}" type="presOf" srcId="{675B6A08-3014-4817-9348-04EBC813D2CC}" destId="{B9DBD17C-7CB9-446C-A47C-AC218F75FA27}" srcOrd="0" destOrd="0" presId="urn:microsoft.com/office/officeart/2005/8/layout/gear1"/>
    <dgm:cxn modelId="{8AD59789-3868-4D9F-82FD-6F36CCB59FB0}" srcId="{57B4368D-E8E6-4266-9DF2-9714B790E8C0}" destId="{0FE7F376-94F4-4A2D-A16F-04C00AA5426D}" srcOrd="2" destOrd="0" parTransId="{2E49FA53-B778-4B75-B544-1B0FFB72F1B3}" sibTransId="{B2DF48E5-B0C2-498E-A822-1E0C9D32A4ED}"/>
    <dgm:cxn modelId="{507A3AB1-454B-4889-BE62-35EE1ED7A186}" srcId="{675B6A08-3014-4817-9348-04EBC813D2CC}" destId="{324FF29D-6D74-414A-84FA-A87266E23D28}" srcOrd="2" destOrd="0" parTransId="{6F341106-5FF0-4244-A399-128993A9AA2D}" sibTransId="{3739A49C-9EEB-46AC-94C6-2A85CCBC305E}"/>
    <dgm:cxn modelId="{10CED636-31BD-412E-9C4F-F2E9A338A077}" type="presOf" srcId="{911311F6-8532-4963-9B16-C0E112EE84F6}" destId="{963B6EFE-0556-4979-864C-57F190FAC656}" srcOrd="1" destOrd="0" presId="urn:microsoft.com/office/officeart/2005/8/layout/gear1"/>
    <dgm:cxn modelId="{AB82AAD6-709A-4A20-A69E-EE4208CF56E7}" type="presOf" srcId="{0FE7F376-94F4-4A2D-A16F-04C00AA5426D}" destId="{891D054C-E889-4CDA-8B69-8E25E5D10209}" srcOrd="0" destOrd="2" presId="urn:microsoft.com/office/officeart/2005/8/layout/gear1"/>
    <dgm:cxn modelId="{25E947DB-AD6D-4796-8B9F-24CC929E413D}" type="presOf" srcId="{BCC15023-198A-411C-9873-F9C1AFADAF50}" destId="{B22FB6E8-0272-4241-A66E-DDD594273722}" srcOrd="0" destOrd="1" presId="urn:microsoft.com/office/officeart/2005/8/layout/gear1"/>
    <dgm:cxn modelId="{77BF6609-E91D-4E68-8624-8ED794324BFF}" type="presOf" srcId="{E5DD626F-7CF9-4DAF-AC85-F35D6FA5909D}" destId="{BD8A1E78-CC7A-4B8C-BAD2-7877EF9D8312}" srcOrd="0" destOrd="1" presId="urn:microsoft.com/office/officeart/2005/8/layout/gear1"/>
    <dgm:cxn modelId="{3E0DDB60-EF0E-4C94-968E-1DDAF76A6F3F}" type="presOf" srcId="{D91EC8B9-E9DD-41E3-9CB5-FC7CA0205D8C}" destId="{BD8A1E78-CC7A-4B8C-BAD2-7877EF9D8312}" srcOrd="0" destOrd="0" presId="urn:microsoft.com/office/officeart/2005/8/layout/gear1"/>
    <dgm:cxn modelId="{10252246-39AE-45B9-B820-CB30D1455C08}" type="presOf" srcId="{911311F6-8532-4963-9B16-C0E112EE84F6}" destId="{6C9F5384-E23D-4077-BFFA-2CC5AD70BDA7}" srcOrd="0" destOrd="0" presId="urn:microsoft.com/office/officeart/2005/8/layout/gear1"/>
    <dgm:cxn modelId="{4060B369-A004-40B6-BAC1-4695DD7384FE}" srcId="{9B120FE6-2247-4CC9-9437-4104EA9ECCB2}" destId="{57B4368D-E8E6-4266-9DF2-9714B790E8C0}" srcOrd="1" destOrd="0" parTransId="{F9DB5535-C935-4E14-9112-1379A3292AEB}" sibTransId="{8FF0DB5B-2DD9-483F-A05E-5D7CB8FE0452}"/>
    <dgm:cxn modelId="{C6CE8D1C-121C-424A-9F3C-AEE09B65D66C}" type="presOf" srcId="{675B6A08-3014-4817-9348-04EBC813D2CC}" destId="{58FAED2B-BACD-4B1A-8609-942CC1971987}" srcOrd="2" destOrd="0" presId="urn:microsoft.com/office/officeart/2005/8/layout/gear1"/>
    <dgm:cxn modelId="{E0EC8CFC-A9DF-4B76-9EFB-251BE3E341BD}" type="presOf" srcId="{8FF0DB5B-2DD9-483F-A05E-5D7CB8FE0452}" destId="{38FA7EB0-D815-464D-A01C-D181C29A1074}" srcOrd="0" destOrd="0" presId="urn:microsoft.com/office/officeart/2005/8/layout/gear1"/>
    <dgm:cxn modelId="{DEBDD9FD-73F9-4B47-A4ED-20301BF5584D}" type="presOf" srcId="{57B4368D-E8E6-4266-9DF2-9714B790E8C0}" destId="{13982354-85C1-438D-BFAB-83537EAA55C4}" srcOrd="2" destOrd="0" presId="urn:microsoft.com/office/officeart/2005/8/layout/gear1"/>
    <dgm:cxn modelId="{C73C732A-2948-437E-AF6A-21DE46645A73}" srcId="{9B120FE6-2247-4CC9-9437-4104EA9ECCB2}" destId="{6191AD79-9314-4C53-8E6A-B1EEA7043AC7}" srcOrd="4" destOrd="0" parTransId="{E6544884-36F7-4241-A6E6-4E9957B2E5D1}" sibTransId="{C4575244-F603-4D4F-B25C-DE898187F44A}"/>
    <dgm:cxn modelId="{A9DE2D33-8FB8-41B4-892E-350A515CA6F9}" type="presOf" srcId="{454F1D1B-A3CB-4B58-B686-25ED966E9D2D}" destId="{BD8A1E78-CC7A-4B8C-BAD2-7877EF9D8312}" srcOrd="0" destOrd="2" presId="urn:microsoft.com/office/officeart/2005/8/layout/gear1"/>
    <dgm:cxn modelId="{4675A400-78A0-4877-9CC8-03E9D91DEBAB}" type="presOf" srcId="{911311F6-8532-4963-9B16-C0E112EE84F6}" destId="{DF69E115-4F55-41E0-8478-AC70D0A1D80D}" srcOrd="2" destOrd="0" presId="urn:microsoft.com/office/officeart/2005/8/layout/gear1"/>
    <dgm:cxn modelId="{8E06194E-9FC7-4A22-BEFD-7DB3DBA47B4F}" type="presOf" srcId="{57B4368D-E8E6-4266-9DF2-9714B790E8C0}" destId="{D93BCE40-A4BB-4A15-8BF6-7F08C9550AF3}" srcOrd="1" destOrd="0" presId="urn:microsoft.com/office/officeart/2005/8/layout/gear1"/>
    <dgm:cxn modelId="{FA0D461B-9D6A-42DA-84E7-F7472771544D}" type="presOf" srcId="{675B6A08-3014-4817-9348-04EBC813D2CC}" destId="{A1AC438E-AB0B-4181-9855-E33B6EA78F05}" srcOrd="1" destOrd="0" presId="urn:microsoft.com/office/officeart/2005/8/layout/gear1"/>
    <dgm:cxn modelId="{2291F676-F4BA-4D1B-A57C-D2A1C930CB20}" type="presOf" srcId="{2716F6B6-96F9-4B1B-BDCB-1F69956BA92D}" destId="{891D054C-E889-4CDA-8B69-8E25E5D10209}" srcOrd="0" destOrd="3" presId="urn:microsoft.com/office/officeart/2005/8/layout/gear1"/>
    <dgm:cxn modelId="{133114CB-55BA-4B60-8F09-737BDC1400B6}" srcId="{911311F6-8532-4963-9B16-C0E112EE84F6}" destId="{D91EC8B9-E9DD-41E3-9CB5-FC7CA0205D8C}" srcOrd="0" destOrd="0" parTransId="{BE72AC2C-C182-4A8A-8D14-F77D0CDAC7E4}" sibTransId="{AAE1AB87-0D77-431F-936D-F57327F6A9BE}"/>
    <dgm:cxn modelId="{1E8AB90E-08EB-4489-A061-A5BE1BA18ED0}" type="presOf" srcId="{FB5E8171-6DBA-405D-846F-201A5993D65B}" destId="{5AE33F85-466C-4B91-BBC5-53EFA61A8EB4}" srcOrd="0" destOrd="0" presId="urn:microsoft.com/office/officeart/2005/8/layout/gear1"/>
    <dgm:cxn modelId="{1EFF00EC-C22C-46F2-8616-D62279F2629A}" srcId="{675B6A08-3014-4817-9348-04EBC813D2CC}" destId="{BCC15023-198A-411C-9873-F9C1AFADAF50}" srcOrd="1" destOrd="0" parTransId="{1B466B62-AF8E-4252-B996-A5346738CDED}" sibTransId="{88D72548-F72F-4ED1-9C86-A0A1D28F61E4}"/>
    <dgm:cxn modelId="{F02CE6AA-E925-4402-952B-55C17CFE8FE9}" type="presOf" srcId="{324FF29D-6D74-414A-84FA-A87266E23D28}" destId="{B22FB6E8-0272-4241-A66E-DDD594273722}" srcOrd="0" destOrd="2" presId="urn:microsoft.com/office/officeart/2005/8/layout/gear1"/>
    <dgm:cxn modelId="{26953AE1-097E-457E-AD21-DAEF50BE786E}" type="presOf" srcId="{EC253CD4-EBF6-443C-9281-F7AF6F32BC7E}" destId="{B22FB6E8-0272-4241-A66E-DDD594273722}" srcOrd="0" destOrd="0" presId="urn:microsoft.com/office/officeart/2005/8/layout/gear1"/>
    <dgm:cxn modelId="{EEBADAF0-AE5D-4BC4-8205-0EED6D48B2C3}" srcId="{57B4368D-E8E6-4266-9DF2-9714B790E8C0}" destId="{31D7BB63-37A1-4D74-A593-CF9D01984788}" srcOrd="1" destOrd="0" parTransId="{7F0E8E6F-C8E6-4443-BE46-AADBCF19182C}" sibTransId="{1680BF73-7CBF-4FD3-A083-549A95A51AE2}"/>
    <dgm:cxn modelId="{2AC969EB-5D92-471E-8EFE-A62C1792E4F0}" srcId="{9B120FE6-2247-4CC9-9437-4104EA9ECCB2}" destId="{675B6A08-3014-4817-9348-04EBC813D2CC}" srcOrd="2" destOrd="0" parTransId="{2C1C289D-8D09-48D8-812C-2A4ABE66B8AC}" sibTransId="{88432F80-383A-40E1-81C1-FD8E61B5111A}"/>
    <dgm:cxn modelId="{4EED45E2-B67F-4C03-B2C5-7366170CA1EE}" srcId="{911311F6-8532-4963-9B16-C0E112EE84F6}" destId="{454F1D1B-A3CB-4B58-B686-25ED966E9D2D}" srcOrd="2" destOrd="0" parTransId="{711262A7-466A-43E3-9E9D-9685520117C2}" sibTransId="{526CF1FF-BBFE-4A68-9F0D-810651AF0DF3}"/>
    <dgm:cxn modelId="{72218911-EBE2-492C-83E1-2ED288EBEB0F}" srcId="{675B6A08-3014-4817-9348-04EBC813D2CC}" destId="{EC253CD4-EBF6-443C-9281-F7AF6F32BC7E}" srcOrd="0" destOrd="0" parTransId="{235FE363-6231-4D69-ACCE-0F8427D270E6}" sibTransId="{DC80BD02-5350-45B2-95BB-2862DBB9CA78}"/>
    <dgm:cxn modelId="{3CDA1C70-43CA-48EC-82AC-21424114EE05}" srcId="{9B120FE6-2247-4CC9-9437-4104EA9ECCB2}" destId="{95BF4D26-DFB7-4BC5-9954-A7B9336DDDA4}" srcOrd="3" destOrd="0" parTransId="{29BD3E87-68F2-4522-A6E2-D46EA298C4BF}" sibTransId="{CD3E99EF-8BE4-4942-89D4-30FEB47FBCA9}"/>
    <dgm:cxn modelId="{8544B8C9-4969-4C4B-A10F-59998D45F1F0}" type="presOf" srcId="{31D7BB63-37A1-4D74-A593-CF9D01984788}" destId="{891D054C-E889-4CDA-8B69-8E25E5D10209}" srcOrd="0" destOrd="1" presId="urn:microsoft.com/office/officeart/2005/8/layout/gear1"/>
    <dgm:cxn modelId="{8E769DC4-5B3B-4124-806F-04B83F691F0D}" type="presOf" srcId="{675B6A08-3014-4817-9348-04EBC813D2CC}" destId="{0132E8ED-C5F5-4692-B6B4-525806D6DE14}" srcOrd="3" destOrd="0" presId="urn:microsoft.com/office/officeart/2005/8/layout/gear1"/>
    <dgm:cxn modelId="{2E220FC3-A7E1-4C48-A262-8FDE5304AF30}" srcId="{57B4368D-E8E6-4266-9DF2-9714B790E8C0}" destId="{2716F6B6-96F9-4B1B-BDCB-1F69956BA92D}" srcOrd="3" destOrd="0" parTransId="{DB455DED-C247-4926-A8F1-4BD7357E9D29}" sibTransId="{87A8A873-0FCA-432E-809E-BF61D64BA2E0}"/>
    <dgm:cxn modelId="{CA4E90A5-95B0-44AF-8B17-90CEEDCC3C76}" srcId="{9B120FE6-2247-4CC9-9437-4104EA9ECCB2}" destId="{911311F6-8532-4963-9B16-C0E112EE84F6}" srcOrd="0" destOrd="0" parTransId="{32D68CE7-B8F7-472E-BF20-A483F9358DFE}" sibTransId="{FB5E8171-6DBA-405D-846F-201A5993D65B}"/>
    <dgm:cxn modelId="{0624C4C2-F34B-4CEF-B401-070D225E5C3C}" type="presOf" srcId="{88432F80-383A-40E1-81C1-FD8E61B5111A}" destId="{ED590D00-460E-4628-8351-36BE91D604DA}" srcOrd="0" destOrd="0" presId="urn:microsoft.com/office/officeart/2005/8/layout/gear1"/>
    <dgm:cxn modelId="{2BC4B69F-A012-46C2-B38F-8F3ED0671108}" type="presOf" srcId="{57B4368D-E8E6-4266-9DF2-9714B790E8C0}" destId="{9A6E975D-CCF9-46D7-BB11-0AA73FB67329}" srcOrd="0" destOrd="0" presId="urn:microsoft.com/office/officeart/2005/8/layout/gear1"/>
    <dgm:cxn modelId="{960784DC-96E6-43F5-943D-EFD39B176472}" type="presOf" srcId="{DB9EB22B-99B2-496D-9D0E-6F9650058658}" destId="{891D054C-E889-4CDA-8B69-8E25E5D10209}" srcOrd="0" destOrd="0" presId="urn:microsoft.com/office/officeart/2005/8/layout/gear1"/>
    <dgm:cxn modelId="{29F9B795-1A02-4DD7-AD5E-C3319EA452B6}" type="presOf" srcId="{9B120FE6-2247-4CC9-9437-4104EA9ECCB2}" destId="{BE89737A-A699-4FB5-B418-B7F473678603}" srcOrd="0" destOrd="0" presId="urn:microsoft.com/office/officeart/2005/8/layout/gear1"/>
    <dgm:cxn modelId="{9064E681-01F5-414C-8C9C-5E25C727CE5F}" srcId="{57B4368D-E8E6-4266-9DF2-9714B790E8C0}" destId="{DB9EB22B-99B2-496D-9D0E-6F9650058658}" srcOrd="0" destOrd="0" parTransId="{361818AD-E647-4F67-BDD1-5DB9073CA2A6}" sibTransId="{468EEDDE-A916-4D70-90AA-74D59947931C}"/>
    <dgm:cxn modelId="{6A37F2C6-478C-4DE9-813E-8A99EE753789}" type="presParOf" srcId="{BE89737A-A699-4FB5-B418-B7F473678603}" destId="{6C9F5384-E23D-4077-BFFA-2CC5AD70BDA7}" srcOrd="0" destOrd="0" presId="urn:microsoft.com/office/officeart/2005/8/layout/gear1"/>
    <dgm:cxn modelId="{F95EFDD6-FAD8-4F4B-A86F-5EA1E735A4C8}" type="presParOf" srcId="{BE89737A-A699-4FB5-B418-B7F473678603}" destId="{963B6EFE-0556-4979-864C-57F190FAC656}" srcOrd="1" destOrd="0" presId="urn:microsoft.com/office/officeart/2005/8/layout/gear1"/>
    <dgm:cxn modelId="{7DEC9D8A-4AD8-409C-AD61-5DC556300A3B}" type="presParOf" srcId="{BE89737A-A699-4FB5-B418-B7F473678603}" destId="{DF69E115-4F55-41E0-8478-AC70D0A1D80D}" srcOrd="2" destOrd="0" presId="urn:microsoft.com/office/officeart/2005/8/layout/gear1"/>
    <dgm:cxn modelId="{03BDC2BE-E49B-4A56-BDAC-33E79EF965FD}" type="presParOf" srcId="{BE89737A-A699-4FB5-B418-B7F473678603}" destId="{BD8A1E78-CC7A-4B8C-BAD2-7877EF9D8312}" srcOrd="3" destOrd="0" presId="urn:microsoft.com/office/officeart/2005/8/layout/gear1"/>
    <dgm:cxn modelId="{4C2D3176-03EC-4A68-9B8E-58AA364C7CF8}" type="presParOf" srcId="{BE89737A-A699-4FB5-B418-B7F473678603}" destId="{9A6E975D-CCF9-46D7-BB11-0AA73FB67329}" srcOrd="4" destOrd="0" presId="urn:microsoft.com/office/officeart/2005/8/layout/gear1"/>
    <dgm:cxn modelId="{3C97927B-AC89-45A5-9028-A3BFBD64539E}" type="presParOf" srcId="{BE89737A-A699-4FB5-B418-B7F473678603}" destId="{D93BCE40-A4BB-4A15-8BF6-7F08C9550AF3}" srcOrd="5" destOrd="0" presId="urn:microsoft.com/office/officeart/2005/8/layout/gear1"/>
    <dgm:cxn modelId="{AA4D1E73-A9FF-48FB-AFA2-77742EDB6424}" type="presParOf" srcId="{BE89737A-A699-4FB5-B418-B7F473678603}" destId="{13982354-85C1-438D-BFAB-83537EAA55C4}" srcOrd="6" destOrd="0" presId="urn:microsoft.com/office/officeart/2005/8/layout/gear1"/>
    <dgm:cxn modelId="{A8EA3A24-A058-4E3C-8623-05711C2E0FFE}" type="presParOf" srcId="{BE89737A-A699-4FB5-B418-B7F473678603}" destId="{891D054C-E889-4CDA-8B69-8E25E5D10209}" srcOrd="7" destOrd="0" presId="urn:microsoft.com/office/officeart/2005/8/layout/gear1"/>
    <dgm:cxn modelId="{605A94A3-8A07-4CDC-BD30-605C22CBF504}" type="presParOf" srcId="{BE89737A-A699-4FB5-B418-B7F473678603}" destId="{B9DBD17C-7CB9-446C-A47C-AC218F75FA27}" srcOrd="8" destOrd="0" presId="urn:microsoft.com/office/officeart/2005/8/layout/gear1"/>
    <dgm:cxn modelId="{3DDD0799-D4AD-409D-A8DA-8DAE0B62AFEE}" type="presParOf" srcId="{BE89737A-A699-4FB5-B418-B7F473678603}" destId="{A1AC438E-AB0B-4181-9855-E33B6EA78F05}" srcOrd="9" destOrd="0" presId="urn:microsoft.com/office/officeart/2005/8/layout/gear1"/>
    <dgm:cxn modelId="{EBCC8270-DF77-4EE8-9CA5-21F047453464}" type="presParOf" srcId="{BE89737A-A699-4FB5-B418-B7F473678603}" destId="{58FAED2B-BACD-4B1A-8609-942CC1971987}" srcOrd="10" destOrd="0" presId="urn:microsoft.com/office/officeart/2005/8/layout/gear1"/>
    <dgm:cxn modelId="{2CC36212-41E4-42C3-816A-282E817EC405}" type="presParOf" srcId="{BE89737A-A699-4FB5-B418-B7F473678603}" destId="{0132E8ED-C5F5-4692-B6B4-525806D6DE14}" srcOrd="11" destOrd="0" presId="urn:microsoft.com/office/officeart/2005/8/layout/gear1"/>
    <dgm:cxn modelId="{F8295BC9-7965-4B10-91A6-DCDF7FEA5F25}" type="presParOf" srcId="{BE89737A-A699-4FB5-B418-B7F473678603}" destId="{B22FB6E8-0272-4241-A66E-DDD594273722}" srcOrd="12" destOrd="0" presId="urn:microsoft.com/office/officeart/2005/8/layout/gear1"/>
    <dgm:cxn modelId="{96BAAFFD-4545-4043-A6BD-5B0B077DFB62}" type="presParOf" srcId="{BE89737A-A699-4FB5-B418-B7F473678603}" destId="{5AE33F85-466C-4B91-BBC5-53EFA61A8EB4}" srcOrd="13" destOrd="0" presId="urn:microsoft.com/office/officeart/2005/8/layout/gear1"/>
    <dgm:cxn modelId="{0A47F054-B624-41CC-AD48-43F24003AAB1}" type="presParOf" srcId="{BE89737A-A699-4FB5-B418-B7F473678603}" destId="{38FA7EB0-D815-464D-A01C-D181C29A1074}" srcOrd="14" destOrd="0" presId="urn:microsoft.com/office/officeart/2005/8/layout/gear1"/>
    <dgm:cxn modelId="{D5316EB4-5577-474D-83B5-2539A9FF98CE}" type="presParOf" srcId="{BE89737A-A699-4FB5-B418-B7F473678603}" destId="{ED590D00-460E-4628-8351-36BE91D604DA}" srcOrd="15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30804C0-3FB6-4F14-95DA-EEACF911DD5B}" type="doc">
      <dgm:prSet loTypeId="urn:microsoft.com/office/officeart/2008/layout/PictureAccentList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A0E82992-F172-4068-B1BB-98694960592C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В 1 полугодии 2019 г</a:t>
          </a:r>
          <a:r>
            <a:rPr lang="ru-RU" dirty="0" smtClean="0">
              <a:solidFill>
                <a:srgbClr val="002060"/>
              </a:solidFill>
            </a:rPr>
            <a:t>. </a:t>
          </a:r>
        </a:p>
        <a:p>
          <a:r>
            <a:rPr lang="ru-RU" dirty="0" smtClean="0">
              <a:solidFill>
                <a:srgbClr val="002060"/>
              </a:solidFill>
            </a:rPr>
            <a:t>из</a:t>
          </a:r>
          <a:r>
            <a:rPr lang="ru-RU" dirty="0" smtClean="0"/>
            <a:t>               </a:t>
          </a:r>
          <a:r>
            <a:rPr lang="ru-RU" dirty="0" smtClean="0">
              <a:solidFill>
                <a:srgbClr val="002060"/>
              </a:solidFill>
            </a:rPr>
            <a:t>оконченных уголовных дел: </a:t>
          </a:r>
          <a:endParaRPr lang="ru-RU" dirty="0">
            <a:solidFill>
              <a:srgbClr val="002060"/>
            </a:solidFill>
          </a:endParaRPr>
        </a:p>
      </dgm:t>
    </dgm:pt>
    <dgm:pt modelId="{7C7E0121-2825-4343-BC33-D6FC6CF06701}" type="parTrans" cxnId="{FFA82FDA-9EFA-43C3-A1A8-B62825A3F7E3}">
      <dgm:prSet/>
      <dgm:spPr/>
      <dgm:t>
        <a:bodyPr/>
        <a:lstStyle/>
        <a:p>
          <a:endParaRPr lang="ru-RU"/>
        </a:p>
      </dgm:t>
    </dgm:pt>
    <dgm:pt modelId="{99D2C059-7FE5-411F-8825-D453F67504A0}" type="sibTrans" cxnId="{FFA82FDA-9EFA-43C3-A1A8-B62825A3F7E3}">
      <dgm:prSet/>
      <dgm:spPr/>
      <dgm:t>
        <a:bodyPr/>
        <a:lstStyle/>
        <a:p>
          <a:endParaRPr lang="ru-RU"/>
        </a:p>
      </dgm:t>
    </dgm:pt>
    <dgm:pt modelId="{AF321F31-765B-44E7-AB46-A8307EECE619}">
      <dgm:prSet phldrT="[Текст]" custT="1"/>
      <dgm:spPr/>
      <dgm:t>
        <a:bodyPr/>
        <a:lstStyle/>
        <a:p>
          <a:pPr algn="l"/>
          <a:r>
            <a:rPr lang="ru-RU" sz="3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направлено в суд</a:t>
          </a:r>
          <a:endParaRPr lang="ru-RU" sz="30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7E4C16-54AA-43E6-953B-D9AA5C165DEF}" type="parTrans" cxnId="{BB679F5C-F68F-464B-83D8-7A7486DD871E}">
      <dgm:prSet/>
      <dgm:spPr/>
      <dgm:t>
        <a:bodyPr/>
        <a:lstStyle/>
        <a:p>
          <a:endParaRPr lang="ru-RU"/>
        </a:p>
      </dgm:t>
    </dgm:pt>
    <dgm:pt modelId="{294A28F4-9297-4A9D-820F-48CB55FDDC2D}" type="sibTrans" cxnId="{BB679F5C-F68F-464B-83D8-7A7486DD871E}">
      <dgm:prSet/>
      <dgm:spPr/>
      <dgm:t>
        <a:bodyPr/>
        <a:lstStyle/>
        <a:p>
          <a:endParaRPr lang="ru-RU"/>
        </a:p>
      </dgm:t>
    </dgm:pt>
    <dgm:pt modelId="{E09DD9E0-D0F0-4152-9328-E6C5A597C451}">
      <dgm:prSet phldrT="[Текст]"/>
      <dgm:spPr/>
      <dgm:t>
        <a:bodyPr/>
        <a:lstStyle/>
        <a:p>
          <a:pPr algn="l"/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сотрудников органов здравоохранения привлечено к дисциплинарной ответственности</a:t>
          </a:r>
          <a:endParaRPr lang="ru-RU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5FCE48-278B-4C52-AF80-F8A53579D343}" type="parTrans" cxnId="{962A08EB-6568-44B5-B207-35D549D06AAD}">
      <dgm:prSet/>
      <dgm:spPr/>
      <dgm:t>
        <a:bodyPr/>
        <a:lstStyle/>
        <a:p>
          <a:endParaRPr lang="ru-RU"/>
        </a:p>
      </dgm:t>
    </dgm:pt>
    <dgm:pt modelId="{60A57EFC-AC42-4A23-98A4-184111F93BF5}" type="sibTrans" cxnId="{962A08EB-6568-44B5-B207-35D549D06AAD}">
      <dgm:prSet/>
      <dgm:spPr/>
      <dgm:t>
        <a:bodyPr/>
        <a:lstStyle/>
        <a:p>
          <a:endParaRPr lang="ru-RU"/>
        </a:p>
      </dgm:t>
    </dgm:pt>
    <dgm:pt modelId="{60D08283-4674-4BA5-ABEE-7A9E47676DA3}">
      <dgm:prSet custT="1"/>
      <dgm:spPr/>
      <dgm:t>
        <a:bodyPr/>
        <a:lstStyle/>
        <a:p>
          <a:pPr algn="l"/>
          <a:r>
            <a:rPr lang="ru-RU" sz="3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внесено представлений</a:t>
          </a:r>
          <a:endParaRPr lang="ru-RU" sz="30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1B3709-96C4-495B-8184-485D2F312977}" type="parTrans" cxnId="{5F631377-E237-4DAE-BE80-A83C9490ED4E}">
      <dgm:prSet/>
      <dgm:spPr/>
      <dgm:t>
        <a:bodyPr/>
        <a:lstStyle/>
        <a:p>
          <a:endParaRPr lang="ru-RU"/>
        </a:p>
      </dgm:t>
    </dgm:pt>
    <dgm:pt modelId="{99FFB493-F4C0-44D2-AE8C-1AFC04AF7AF3}" type="sibTrans" cxnId="{5F631377-E237-4DAE-BE80-A83C9490ED4E}">
      <dgm:prSet/>
      <dgm:spPr/>
      <dgm:t>
        <a:bodyPr/>
        <a:lstStyle/>
        <a:p>
          <a:endParaRPr lang="ru-RU"/>
        </a:p>
      </dgm:t>
    </dgm:pt>
    <dgm:pt modelId="{CE6748F4-DA7C-4F3B-A260-ADE77A16F19A}" type="pres">
      <dgm:prSet presAssocID="{230804C0-3FB6-4F14-95DA-EEACF911DD5B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320D8BF-C360-4598-AC3E-F34C6FAA241B}" type="pres">
      <dgm:prSet presAssocID="{A0E82992-F172-4068-B1BB-98694960592C}" presName="root" presStyleCnt="0">
        <dgm:presLayoutVars>
          <dgm:chMax/>
          <dgm:chPref val="4"/>
        </dgm:presLayoutVars>
      </dgm:prSet>
      <dgm:spPr/>
    </dgm:pt>
    <dgm:pt modelId="{6ABFC4EC-23E9-46C6-AFBA-2ECE1268A2FA}" type="pres">
      <dgm:prSet presAssocID="{A0E82992-F172-4068-B1BB-98694960592C}" presName="rootComposite" presStyleCnt="0">
        <dgm:presLayoutVars/>
      </dgm:prSet>
      <dgm:spPr/>
    </dgm:pt>
    <dgm:pt modelId="{A2035805-9AC5-4C7C-B738-76607B355DA4}" type="pres">
      <dgm:prSet presAssocID="{A0E82992-F172-4068-B1BB-98694960592C}" presName="rootText" presStyleLbl="node0" presStyleIdx="0" presStyleCnt="1" custLinFactNeighborX="2892" custLinFactNeighborY="1949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0BD2C9C0-E026-4A79-83F9-758B95A5E6EE}" type="pres">
      <dgm:prSet presAssocID="{A0E82992-F172-4068-B1BB-98694960592C}" presName="childShape" presStyleCnt="0">
        <dgm:presLayoutVars>
          <dgm:chMax val="0"/>
          <dgm:chPref val="0"/>
        </dgm:presLayoutVars>
      </dgm:prSet>
      <dgm:spPr/>
    </dgm:pt>
    <dgm:pt modelId="{58D48222-64B9-40C4-B04D-08978034BE8A}" type="pres">
      <dgm:prSet presAssocID="{AF321F31-765B-44E7-AB46-A8307EECE619}" presName="childComposite" presStyleCnt="0">
        <dgm:presLayoutVars>
          <dgm:chMax val="0"/>
          <dgm:chPref val="0"/>
        </dgm:presLayoutVars>
      </dgm:prSet>
      <dgm:spPr/>
    </dgm:pt>
    <dgm:pt modelId="{ACA672A1-D31D-4981-86CC-1873D6D0CF75}" type="pres">
      <dgm:prSet presAssocID="{AF321F31-765B-44E7-AB46-A8307EECE619}" presName="Image" presStyleLbl="nod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8E97178F-4102-4D76-99A9-505B1CE56DA3}" type="pres">
      <dgm:prSet presAssocID="{AF321F31-765B-44E7-AB46-A8307EECE619}" presName="childText" presStyleLbl="lnNode1" presStyleIdx="0" presStyleCnt="3" custLinFactNeighborX="-929" custLinFactNeighborY="7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79C11D-4091-4588-B4E8-36A35DE8A876}" type="pres">
      <dgm:prSet presAssocID="{60D08283-4674-4BA5-ABEE-7A9E47676DA3}" presName="childComposite" presStyleCnt="0">
        <dgm:presLayoutVars>
          <dgm:chMax val="0"/>
          <dgm:chPref val="0"/>
        </dgm:presLayoutVars>
      </dgm:prSet>
      <dgm:spPr/>
    </dgm:pt>
    <dgm:pt modelId="{325C0E5C-78B4-4417-925B-29DA6387A2AA}" type="pres">
      <dgm:prSet presAssocID="{60D08283-4674-4BA5-ABEE-7A9E47676DA3}" presName="Image" presStyleLbl="node1" presStyleIdx="1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5861D648-D761-4D51-9590-9761D428F7A9}" type="pres">
      <dgm:prSet presAssocID="{60D08283-4674-4BA5-ABEE-7A9E47676DA3}" presName="childText" presStyleLbl="l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CBA9D7-B9F5-4999-82D8-347F5B256CFF}" type="pres">
      <dgm:prSet presAssocID="{E09DD9E0-D0F0-4152-9328-E6C5A597C451}" presName="childComposite" presStyleCnt="0">
        <dgm:presLayoutVars>
          <dgm:chMax val="0"/>
          <dgm:chPref val="0"/>
        </dgm:presLayoutVars>
      </dgm:prSet>
      <dgm:spPr/>
    </dgm:pt>
    <dgm:pt modelId="{0222E034-2258-4A9A-825E-6A595A422AC6}" type="pres">
      <dgm:prSet presAssocID="{E09DD9E0-D0F0-4152-9328-E6C5A597C451}" presName="Image" presStyleLbl="node1" presStyleIdx="2" presStyleCnt="3" custLinFactNeighborX="92483" custLinFactNeighborY="-179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90042D76-4AB8-4AAC-B8F0-48D2184A1057}" type="pres">
      <dgm:prSet presAssocID="{E09DD9E0-D0F0-4152-9328-E6C5A597C451}" presName="childText" presStyleLbl="lnNode1" presStyleIdx="2" presStyleCnt="3" custScaleX="73972" custLinFactNeighborX="196" custLinFactNeighborY="-189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A82FDA-9EFA-43C3-A1A8-B62825A3F7E3}" srcId="{230804C0-3FB6-4F14-95DA-EEACF911DD5B}" destId="{A0E82992-F172-4068-B1BB-98694960592C}" srcOrd="0" destOrd="0" parTransId="{7C7E0121-2825-4343-BC33-D6FC6CF06701}" sibTransId="{99D2C059-7FE5-411F-8825-D453F67504A0}"/>
    <dgm:cxn modelId="{962A08EB-6568-44B5-B207-35D549D06AAD}" srcId="{A0E82992-F172-4068-B1BB-98694960592C}" destId="{E09DD9E0-D0F0-4152-9328-E6C5A597C451}" srcOrd="2" destOrd="0" parTransId="{265FCE48-278B-4C52-AF80-F8A53579D343}" sibTransId="{60A57EFC-AC42-4A23-98A4-184111F93BF5}"/>
    <dgm:cxn modelId="{AF6087D9-3D99-4072-A4F5-015D06004A12}" type="presOf" srcId="{E09DD9E0-D0F0-4152-9328-E6C5A597C451}" destId="{90042D76-4AB8-4AAC-B8F0-48D2184A1057}" srcOrd="0" destOrd="0" presId="urn:microsoft.com/office/officeart/2008/layout/PictureAccentList"/>
    <dgm:cxn modelId="{F04D18F9-E037-45A3-8169-5E4A3C2CA734}" type="presOf" srcId="{A0E82992-F172-4068-B1BB-98694960592C}" destId="{A2035805-9AC5-4C7C-B738-76607B355DA4}" srcOrd="0" destOrd="0" presId="urn:microsoft.com/office/officeart/2008/layout/PictureAccentList"/>
    <dgm:cxn modelId="{ED9648A3-10C1-4F2A-B8B2-665ABA7E1529}" type="presOf" srcId="{230804C0-3FB6-4F14-95DA-EEACF911DD5B}" destId="{CE6748F4-DA7C-4F3B-A260-ADE77A16F19A}" srcOrd="0" destOrd="0" presId="urn:microsoft.com/office/officeart/2008/layout/PictureAccentList"/>
    <dgm:cxn modelId="{5F631377-E237-4DAE-BE80-A83C9490ED4E}" srcId="{A0E82992-F172-4068-B1BB-98694960592C}" destId="{60D08283-4674-4BA5-ABEE-7A9E47676DA3}" srcOrd="1" destOrd="0" parTransId="{1F1B3709-96C4-495B-8184-485D2F312977}" sibTransId="{99FFB493-F4C0-44D2-AE8C-1AFC04AF7AF3}"/>
    <dgm:cxn modelId="{ACE723C8-531B-4704-A6E6-56D641998201}" type="presOf" srcId="{60D08283-4674-4BA5-ABEE-7A9E47676DA3}" destId="{5861D648-D761-4D51-9590-9761D428F7A9}" srcOrd="0" destOrd="0" presId="urn:microsoft.com/office/officeart/2008/layout/PictureAccentList"/>
    <dgm:cxn modelId="{BB679F5C-F68F-464B-83D8-7A7486DD871E}" srcId="{A0E82992-F172-4068-B1BB-98694960592C}" destId="{AF321F31-765B-44E7-AB46-A8307EECE619}" srcOrd="0" destOrd="0" parTransId="{3A7E4C16-54AA-43E6-953B-D9AA5C165DEF}" sibTransId="{294A28F4-9297-4A9D-820F-48CB55FDDC2D}"/>
    <dgm:cxn modelId="{07A540C1-CE55-4201-B526-54DCA820377A}" type="presOf" srcId="{AF321F31-765B-44E7-AB46-A8307EECE619}" destId="{8E97178F-4102-4D76-99A9-505B1CE56DA3}" srcOrd="0" destOrd="0" presId="urn:microsoft.com/office/officeart/2008/layout/PictureAccentList"/>
    <dgm:cxn modelId="{AA648205-A3F8-4969-B176-92288EEBB7C3}" type="presParOf" srcId="{CE6748F4-DA7C-4F3B-A260-ADE77A16F19A}" destId="{1320D8BF-C360-4598-AC3E-F34C6FAA241B}" srcOrd="0" destOrd="0" presId="urn:microsoft.com/office/officeart/2008/layout/PictureAccentList"/>
    <dgm:cxn modelId="{DCE99D7F-E4A8-4E7B-9486-EC7668D8A883}" type="presParOf" srcId="{1320D8BF-C360-4598-AC3E-F34C6FAA241B}" destId="{6ABFC4EC-23E9-46C6-AFBA-2ECE1268A2FA}" srcOrd="0" destOrd="0" presId="urn:microsoft.com/office/officeart/2008/layout/PictureAccentList"/>
    <dgm:cxn modelId="{C1862A33-8FA9-4823-A7D3-1ED69C4D0A99}" type="presParOf" srcId="{6ABFC4EC-23E9-46C6-AFBA-2ECE1268A2FA}" destId="{A2035805-9AC5-4C7C-B738-76607B355DA4}" srcOrd="0" destOrd="0" presId="urn:microsoft.com/office/officeart/2008/layout/PictureAccentList"/>
    <dgm:cxn modelId="{8587FEBB-1972-4D87-B930-62A227C8FB3A}" type="presParOf" srcId="{1320D8BF-C360-4598-AC3E-F34C6FAA241B}" destId="{0BD2C9C0-E026-4A79-83F9-758B95A5E6EE}" srcOrd="1" destOrd="0" presId="urn:microsoft.com/office/officeart/2008/layout/PictureAccentList"/>
    <dgm:cxn modelId="{2ECB535B-96E0-4539-85A0-ED4E8420A088}" type="presParOf" srcId="{0BD2C9C0-E026-4A79-83F9-758B95A5E6EE}" destId="{58D48222-64B9-40C4-B04D-08978034BE8A}" srcOrd="0" destOrd="0" presId="urn:microsoft.com/office/officeart/2008/layout/PictureAccentList"/>
    <dgm:cxn modelId="{BBBAB4EE-EC12-4D64-87A7-F06CCB532C8E}" type="presParOf" srcId="{58D48222-64B9-40C4-B04D-08978034BE8A}" destId="{ACA672A1-D31D-4981-86CC-1873D6D0CF75}" srcOrd="0" destOrd="0" presId="urn:microsoft.com/office/officeart/2008/layout/PictureAccentList"/>
    <dgm:cxn modelId="{55263F04-0830-466C-B8BD-68C35F0410D9}" type="presParOf" srcId="{58D48222-64B9-40C4-B04D-08978034BE8A}" destId="{8E97178F-4102-4D76-99A9-505B1CE56DA3}" srcOrd="1" destOrd="0" presId="urn:microsoft.com/office/officeart/2008/layout/PictureAccentList"/>
    <dgm:cxn modelId="{A57DC96D-A944-4F94-A7DF-FAA15B1A7B09}" type="presParOf" srcId="{0BD2C9C0-E026-4A79-83F9-758B95A5E6EE}" destId="{7F79C11D-4091-4588-B4E8-36A35DE8A876}" srcOrd="1" destOrd="0" presId="urn:microsoft.com/office/officeart/2008/layout/PictureAccentList"/>
    <dgm:cxn modelId="{87919107-4856-4111-AF22-814814AE4741}" type="presParOf" srcId="{7F79C11D-4091-4588-B4E8-36A35DE8A876}" destId="{325C0E5C-78B4-4417-925B-29DA6387A2AA}" srcOrd="0" destOrd="0" presId="urn:microsoft.com/office/officeart/2008/layout/PictureAccentList"/>
    <dgm:cxn modelId="{9A32A82D-1D0F-4DC3-932F-411A93967DAE}" type="presParOf" srcId="{7F79C11D-4091-4588-B4E8-36A35DE8A876}" destId="{5861D648-D761-4D51-9590-9761D428F7A9}" srcOrd="1" destOrd="0" presId="urn:microsoft.com/office/officeart/2008/layout/PictureAccentList"/>
    <dgm:cxn modelId="{E571F9C9-7DB6-4FD3-9B4B-DBF641D75CD5}" type="presParOf" srcId="{0BD2C9C0-E026-4A79-83F9-758B95A5E6EE}" destId="{54CBA9D7-B9F5-4999-82D8-347F5B256CFF}" srcOrd="2" destOrd="0" presId="urn:microsoft.com/office/officeart/2008/layout/PictureAccentList"/>
    <dgm:cxn modelId="{5ED484D8-1FFB-4B27-93FA-35503111E02A}" type="presParOf" srcId="{54CBA9D7-B9F5-4999-82D8-347F5B256CFF}" destId="{0222E034-2258-4A9A-825E-6A595A422AC6}" srcOrd="0" destOrd="0" presId="urn:microsoft.com/office/officeart/2008/layout/PictureAccentList"/>
    <dgm:cxn modelId="{1382A8F6-F8B4-4121-9890-CD0611BA78E3}" type="presParOf" srcId="{54CBA9D7-B9F5-4999-82D8-347F5B256CFF}" destId="{90042D76-4AB8-4AAC-B8F0-48D2184A1057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02847A5-ECD4-4E4E-8B7C-170E040396A2}" type="doc">
      <dgm:prSet loTypeId="urn:microsoft.com/office/officeart/2005/8/layout/default#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72A92609-E6E9-4EFB-B15D-C1FC1DA1B5C6}">
      <dgm:prSet phldrT="[Текст]" custT="1"/>
      <dgm:spPr>
        <a:solidFill>
          <a:srgbClr val="E4E4E4"/>
        </a:solidFill>
      </dgm:spPr>
      <dgm:t>
        <a:bodyPr/>
        <a:lstStyle/>
        <a:p>
          <a:r>
            <a:rPr lang="ru-RU" sz="1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Владимирская область: </a:t>
          </a:r>
          <a:r>
            <a:rPr lang="ru-RU" sz="15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жалоба на длительное расследование дела по факту смерти в 2013 году их малолетнего сына в лечебном учреждении города Владимира. Ребенок был доставлен с жалобами на состояние здоровья, а позже скончался, несмотря на проведенные реанимационные мероприятия. В данном случае заявители выразили недовольство длительной волокитой в расследовании, что привело к истечению сроков давности привлечения врачей к уголовной ответственности</a:t>
          </a:r>
          <a:endParaRPr lang="ru-RU" sz="15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2B4CF9-E8AA-4DB2-9E94-EC1F53A34977}" type="parTrans" cxnId="{0258FA88-2450-4978-823C-BFA5F1DA6BEC}">
      <dgm:prSet/>
      <dgm:spPr/>
      <dgm:t>
        <a:bodyPr/>
        <a:lstStyle/>
        <a:p>
          <a:endParaRPr lang="ru-RU"/>
        </a:p>
      </dgm:t>
    </dgm:pt>
    <dgm:pt modelId="{0446F96E-2FD4-42E4-A6FF-DF6F92ADBE06}" type="sibTrans" cxnId="{0258FA88-2450-4978-823C-BFA5F1DA6BEC}">
      <dgm:prSet/>
      <dgm:spPr/>
      <dgm:t>
        <a:bodyPr/>
        <a:lstStyle/>
        <a:p>
          <a:endParaRPr lang="ru-RU"/>
        </a:p>
      </dgm:t>
    </dgm:pt>
    <dgm:pt modelId="{416C2906-550F-40A4-9847-45F327335749}">
      <dgm:prSet phldrT="[Текст]" custT="1"/>
      <dgm:spPr>
        <a:solidFill>
          <a:srgbClr val="E4E4E4"/>
        </a:solidFill>
      </dgm:spPr>
      <dgm:t>
        <a:bodyPr/>
        <a:lstStyle/>
        <a:p>
          <a:r>
            <a:rPr lang="ru-RU" sz="1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Волгоградская область</a:t>
          </a:r>
          <a:r>
            <a:rPr lang="ru-RU" sz="15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родственники погибшей в 2018 году беременной женщины сообщили, что к ней  приезжал врач «скорой помощи», затем женщина была доставлена в роддом, где позже скончалась. </a:t>
          </a:r>
          <a:endParaRPr lang="ru-RU" sz="15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C48CD7-62D1-4091-8017-F4845867D0DA}" type="parTrans" cxnId="{D02A4079-8BFB-47AA-A6E5-84FEA0E0BFFC}">
      <dgm:prSet/>
      <dgm:spPr/>
      <dgm:t>
        <a:bodyPr/>
        <a:lstStyle/>
        <a:p>
          <a:endParaRPr lang="ru-RU"/>
        </a:p>
      </dgm:t>
    </dgm:pt>
    <dgm:pt modelId="{98996759-834C-4B2B-862A-9EB5AEA80674}" type="sibTrans" cxnId="{D02A4079-8BFB-47AA-A6E5-84FEA0E0BFFC}">
      <dgm:prSet/>
      <dgm:spPr/>
      <dgm:t>
        <a:bodyPr/>
        <a:lstStyle/>
        <a:p>
          <a:endParaRPr lang="ru-RU"/>
        </a:p>
      </dgm:t>
    </dgm:pt>
    <dgm:pt modelId="{ACC0CCC9-FB73-46CC-8457-156B405D3EFC}">
      <dgm:prSet phldrT="[Текст]" custT="1"/>
      <dgm:spPr>
        <a:solidFill>
          <a:srgbClr val="E4E4E4"/>
        </a:solidFill>
      </dgm:spPr>
      <dgm:t>
        <a:bodyPr/>
        <a:lstStyle/>
        <a:p>
          <a:r>
            <a:rPr lang="ru-RU" sz="1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Московская область</a:t>
          </a:r>
          <a:r>
            <a:rPr lang="ru-RU" sz="1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В 2016 году малолетняя девочка находилась в ГБУЗ МО «</a:t>
          </a:r>
          <a:r>
            <a:rPr lang="ru-RU" sz="15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Мытищинская</a:t>
          </a:r>
          <a:r>
            <a:rPr lang="ru-RU" sz="1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ГКБ» со сложным переломом. Несмотря на все показания к оперативному медицинскому вмешательству, своевременная помощь оказана не была, и в последующем ребенку установили инвалидность. </a:t>
          </a:r>
          <a:endParaRPr lang="ru-RU" sz="15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85A27E-CCB8-425E-9D63-656972653258}" type="parTrans" cxnId="{F57E3AAB-B10E-4DFA-BD3A-456DA4FFA59B}">
      <dgm:prSet/>
      <dgm:spPr/>
      <dgm:t>
        <a:bodyPr/>
        <a:lstStyle/>
        <a:p>
          <a:endParaRPr lang="ru-RU"/>
        </a:p>
      </dgm:t>
    </dgm:pt>
    <dgm:pt modelId="{A1093F38-0CD5-4D7A-8E57-031E1C02AD68}" type="sibTrans" cxnId="{F57E3AAB-B10E-4DFA-BD3A-456DA4FFA59B}">
      <dgm:prSet/>
      <dgm:spPr/>
      <dgm:t>
        <a:bodyPr/>
        <a:lstStyle/>
        <a:p>
          <a:endParaRPr lang="ru-RU"/>
        </a:p>
      </dgm:t>
    </dgm:pt>
    <dgm:pt modelId="{1231D9C0-1D6B-42F2-B491-E987A719E75E}">
      <dgm:prSet custT="1"/>
      <dgm:spPr>
        <a:solidFill>
          <a:srgbClr val="E4E4E4"/>
        </a:solidFill>
      </dgm:spPr>
      <dgm:t>
        <a:bodyPr/>
        <a:lstStyle/>
        <a:p>
          <a:r>
            <a:rPr lang="ru-RU" sz="1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Житель </a:t>
          </a:r>
          <a:r>
            <a:rPr lang="ru-RU" sz="1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Наро-Фоминска</a:t>
          </a:r>
          <a:r>
            <a:rPr lang="ru-RU" sz="1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не может добиться справедливости по уголовному делу о смерти 5-летней дочери. В августе 2016 года ребенку была проведена стоматологическая процедура. Спустя несколько дней после ухудшения самочувствия девочка была доставлена в больницу и, несмотря на проведенное лечение, умерла.</a:t>
          </a:r>
          <a:endParaRPr lang="ru-RU" sz="15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4D74B9-1FE2-4C99-8D83-A10F8266660F}" type="parTrans" cxnId="{652517AA-F2DB-41A5-8D9E-0EC7A2FF961D}">
      <dgm:prSet/>
      <dgm:spPr/>
      <dgm:t>
        <a:bodyPr/>
        <a:lstStyle/>
        <a:p>
          <a:endParaRPr lang="ru-RU"/>
        </a:p>
      </dgm:t>
    </dgm:pt>
    <dgm:pt modelId="{8981633B-0DD0-4274-AD8E-D6B143F39432}" type="sibTrans" cxnId="{652517AA-F2DB-41A5-8D9E-0EC7A2FF961D}">
      <dgm:prSet/>
      <dgm:spPr/>
      <dgm:t>
        <a:bodyPr/>
        <a:lstStyle/>
        <a:p>
          <a:endParaRPr lang="ru-RU"/>
        </a:p>
      </dgm:t>
    </dgm:pt>
    <dgm:pt modelId="{BF1B328D-C597-4B1D-A0AB-B9C6399C60DF}" type="pres">
      <dgm:prSet presAssocID="{102847A5-ECD4-4E4E-8B7C-170E040396A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559599-975F-4E23-B6DA-66FF3247D2D2}" type="pres">
      <dgm:prSet presAssocID="{72A92609-E6E9-4EFB-B15D-C1FC1DA1B5C6}" presName="node" presStyleLbl="node1" presStyleIdx="0" presStyleCnt="4" custScaleX="221470" custScaleY="121151" custLinFactNeighborX="5397" custLinFactNeighborY="-111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3F9715-794E-4588-856F-DF9B7F9C0D79}" type="pres">
      <dgm:prSet presAssocID="{0446F96E-2FD4-42E4-A6FF-DF6F92ADBE06}" presName="sibTrans" presStyleCnt="0"/>
      <dgm:spPr/>
    </dgm:pt>
    <dgm:pt modelId="{9C85B17C-7208-40F5-9087-51111320AC79}" type="pres">
      <dgm:prSet presAssocID="{416C2906-550F-40A4-9847-45F327335749}" presName="node" presStyleLbl="node1" presStyleIdx="1" presStyleCnt="4" custScaleX="106403" custScaleY="120665" custLinFactNeighborX="-2203" custLinFactNeighborY="-120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095A82-0008-4B48-A337-8BAD55F5D030}" type="pres">
      <dgm:prSet presAssocID="{98996759-834C-4B2B-862A-9EB5AEA80674}" presName="sibTrans" presStyleCnt="0"/>
      <dgm:spPr/>
    </dgm:pt>
    <dgm:pt modelId="{58D8CE00-4E11-4DFA-AC48-E5B1FBE1D025}" type="pres">
      <dgm:prSet presAssocID="{ACC0CCC9-FB73-46CC-8457-156B405D3EFC}" presName="node" presStyleLbl="node1" presStyleIdx="2" presStyleCnt="4" custScaleX="156365" custScaleY="111641" custLinFactNeighborX="5758" custLinFactNeighborY="131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492EB1-2388-487C-B6CB-F2E9409587B8}" type="pres">
      <dgm:prSet presAssocID="{A1093F38-0CD5-4D7A-8E57-031E1C02AD68}" presName="sibTrans" presStyleCnt="0"/>
      <dgm:spPr/>
    </dgm:pt>
    <dgm:pt modelId="{FEA9EC5A-DEDD-4A9B-A093-3DDDEC662879}" type="pres">
      <dgm:prSet presAssocID="{1231D9C0-1D6B-42F2-B491-E987A719E75E}" presName="node" presStyleLbl="node1" presStyleIdx="3" presStyleCnt="4" custScaleX="175249" custScaleY="112609" custLinFactNeighborX="-1804" custLinFactNeighborY="138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67D63E-0EEC-4599-A8FC-9304AD8D5785}" type="presOf" srcId="{1231D9C0-1D6B-42F2-B491-E987A719E75E}" destId="{FEA9EC5A-DEDD-4A9B-A093-3DDDEC662879}" srcOrd="0" destOrd="0" presId="urn:microsoft.com/office/officeart/2005/8/layout/default#1"/>
    <dgm:cxn modelId="{ABD2EFD8-0854-4F1E-92CB-684EE388D8FD}" type="presOf" srcId="{416C2906-550F-40A4-9847-45F327335749}" destId="{9C85B17C-7208-40F5-9087-51111320AC79}" srcOrd="0" destOrd="0" presId="urn:microsoft.com/office/officeart/2005/8/layout/default#1"/>
    <dgm:cxn modelId="{D36F8B3B-4388-4A58-BF23-56C54AB4DAE5}" type="presOf" srcId="{72A92609-E6E9-4EFB-B15D-C1FC1DA1B5C6}" destId="{2A559599-975F-4E23-B6DA-66FF3247D2D2}" srcOrd="0" destOrd="0" presId="urn:microsoft.com/office/officeart/2005/8/layout/default#1"/>
    <dgm:cxn modelId="{FFAD76A7-899F-47B7-8EED-4EDBF960C0CC}" type="presOf" srcId="{ACC0CCC9-FB73-46CC-8457-156B405D3EFC}" destId="{58D8CE00-4E11-4DFA-AC48-E5B1FBE1D025}" srcOrd="0" destOrd="0" presId="urn:microsoft.com/office/officeart/2005/8/layout/default#1"/>
    <dgm:cxn modelId="{652517AA-F2DB-41A5-8D9E-0EC7A2FF961D}" srcId="{102847A5-ECD4-4E4E-8B7C-170E040396A2}" destId="{1231D9C0-1D6B-42F2-B491-E987A719E75E}" srcOrd="3" destOrd="0" parTransId="{F64D74B9-1FE2-4C99-8D83-A10F8266660F}" sibTransId="{8981633B-0DD0-4274-AD8E-D6B143F39432}"/>
    <dgm:cxn modelId="{F57E3AAB-B10E-4DFA-BD3A-456DA4FFA59B}" srcId="{102847A5-ECD4-4E4E-8B7C-170E040396A2}" destId="{ACC0CCC9-FB73-46CC-8457-156B405D3EFC}" srcOrd="2" destOrd="0" parTransId="{1785A27E-CCB8-425E-9D63-656972653258}" sibTransId="{A1093F38-0CD5-4D7A-8E57-031E1C02AD68}"/>
    <dgm:cxn modelId="{8EE2DE02-0388-4783-BB1B-F721B19D606A}" type="presOf" srcId="{102847A5-ECD4-4E4E-8B7C-170E040396A2}" destId="{BF1B328D-C597-4B1D-A0AB-B9C6399C60DF}" srcOrd="0" destOrd="0" presId="urn:microsoft.com/office/officeart/2005/8/layout/default#1"/>
    <dgm:cxn modelId="{D02A4079-8BFB-47AA-A6E5-84FEA0E0BFFC}" srcId="{102847A5-ECD4-4E4E-8B7C-170E040396A2}" destId="{416C2906-550F-40A4-9847-45F327335749}" srcOrd="1" destOrd="0" parTransId="{42C48CD7-62D1-4091-8017-F4845867D0DA}" sibTransId="{98996759-834C-4B2B-862A-9EB5AEA80674}"/>
    <dgm:cxn modelId="{0258FA88-2450-4978-823C-BFA5F1DA6BEC}" srcId="{102847A5-ECD4-4E4E-8B7C-170E040396A2}" destId="{72A92609-E6E9-4EFB-B15D-C1FC1DA1B5C6}" srcOrd="0" destOrd="0" parTransId="{CC2B4CF9-E8AA-4DB2-9E94-EC1F53A34977}" sibTransId="{0446F96E-2FD4-42E4-A6FF-DF6F92ADBE06}"/>
    <dgm:cxn modelId="{4B8AD0FD-22C1-4BDF-B399-20C2A03BDDA3}" type="presParOf" srcId="{BF1B328D-C597-4B1D-A0AB-B9C6399C60DF}" destId="{2A559599-975F-4E23-B6DA-66FF3247D2D2}" srcOrd="0" destOrd="0" presId="urn:microsoft.com/office/officeart/2005/8/layout/default#1"/>
    <dgm:cxn modelId="{C81671C9-D028-4535-B531-9B772AE6230C}" type="presParOf" srcId="{BF1B328D-C597-4B1D-A0AB-B9C6399C60DF}" destId="{573F9715-794E-4588-856F-DF9B7F9C0D79}" srcOrd="1" destOrd="0" presId="urn:microsoft.com/office/officeart/2005/8/layout/default#1"/>
    <dgm:cxn modelId="{AFFE49A8-62AC-4DA2-AC9C-424361292DA2}" type="presParOf" srcId="{BF1B328D-C597-4B1D-A0AB-B9C6399C60DF}" destId="{9C85B17C-7208-40F5-9087-51111320AC79}" srcOrd="2" destOrd="0" presId="urn:microsoft.com/office/officeart/2005/8/layout/default#1"/>
    <dgm:cxn modelId="{9A068B1F-B72F-4069-AA39-FE643C442719}" type="presParOf" srcId="{BF1B328D-C597-4B1D-A0AB-B9C6399C60DF}" destId="{B4095A82-0008-4B48-A337-8BAD55F5D030}" srcOrd="3" destOrd="0" presId="urn:microsoft.com/office/officeart/2005/8/layout/default#1"/>
    <dgm:cxn modelId="{8D34BE35-5334-40D7-AD27-8868D3C70C5B}" type="presParOf" srcId="{BF1B328D-C597-4B1D-A0AB-B9C6399C60DF}" destId="{58D8CE00-4E11-4DFA-AC48-E5B1FBE1D025}" srcOrd="4" destOrd="0" presId="urn:microsoft.com/office/officeart/2005/8/layout/default#1"/>
    <dgm:cxn modelId="{D7E1B1C5-735E-46E5-84F9-1F3B2A65D56D}" type="presParOf" srcId="{BF1B328D-C597-4B1D-A0AB-B9C6399C60DF}" destId="{05492EB1-2388-487C-B6CB-F2E9409587B8}" srcOrd="5" destOrd="0" presId="urn:microsoft.com/office/officeart/2005/8/layout/default#1"/>
    <dgm:cxn modelId="{39641F5D-C2AA-4BBF-9D44-99DEC6D7AA5D}" type="presParOf" srcId="{BF1B328D-C597-4B1D-A0AB-B9C6399C60DF}" destId="{FEA9EC5A-DEDD-4A9B-A093-3DDDEC662879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15B5603-A7F8-4E4B-BFDF-85E1805A1286}" type="doc">
      <dgm:prSet loTypeId="urn:microsoft.com/office/officeart/2005/8/layout/hierarchy3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00E17190-86EC-41E0-88AF-3A2F4053ED7A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соответствии с данным указанием </a:t>
          </a: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следователи обязаны: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F1ED23-0F34-44D2-BFA7-330485752553}" type="parTrans" cxnId="{11667706-3E2F-4E5D-9A0A-B54B61EFD1BC}">
      <dgm:prSet/>
      <dgm:spPr/>
      <dgm:t>
        <a:bodyPr/>
        <a:lstStyle/>
        <a:p>
          <a:endParaRPr lang="ru-RU"/>
        </a:p>
      </dgm:t>
    </dgm:pt>
    <dgm:pt modelId="{3FED3B6F-2D20-48A3-B1A2-3FCD3594A2BF}" type="sibTrans" cxnId="{11667706-3E2F-4E5D-9A0A-B54B61EFD1BC}">
      <dgm:prSet/>
      <dgm:spPr/>
      <dgm:t>
        <a:bodyPr/>
        <a:lstStyle/>
        <a:p>
          <a:endParaRPr lang="ru-RU"/>
        </a:p>
      </dgm:t>
    </dgm:pt>
    <dgm:pt modelId="{C8D07064-2471-4CE1-A315-A9868D3DBD62}">
      <dgm:prSet phldrT="[Текст]" custT="1"/>
      <dgm:spPr/>
      <dgm:t>
        <a:bodyPr/>
        <a:lstStyle/>
        <a:p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незамедлительно принимать меры к сбору необходимых документов для проведения комиссионной судебно-медицинской экспертизы</a:t>
          </a:r>
          <a:endParaRPr lang="ru-RU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1BC014-4C01-40C3-9A4D-C5E011EAC95A}" type="parTrans" cxnId="{CCB3A2B3-6BB8-4EB7-81D1-36B722F1F55B}">
      <dgm:prSet/>
      <dgm:spPr/>
      <dgm:t>
        <a:bodyPr/>
        <a:lstStyle/>
        <a:p>
          <a:endParaRPr lang="ru-RU"/>
        </a:p>
      </dgm:t>
    </dgm:pt>
    <dgm:pt modelId="{CA4C8B52-B272-4E06-95FA-524FA860823C}" type="sibTrans" cxnId="{CCB3A2B3-6BB8-4EB7-81D1-36B722F1F55B}">
      <dgm:prSet/>
      <dgm:spPr/>
      <dgm:t>
        <a:bodyPr/>
        <a:lstStyle/>
        <a:p>
          <a:endParaRPr lang="ru-RU"/>
        </a:p>
      </dgm:t>
    </dgm:pt>
    <dgm:pt modelId="{A2FD97E1-A030-453E-BE06-8DA5C8CEB704}">
      <dgm:prSet phldrT="[Текст]" custT="1"/>
      <dgm:spPr/>
      <dgm:t>
        <a:bodyPr/>
        <a:lstStyle/>
        <a:p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назначать комиссионную судмедэкспертизу экспертам отделений сложных экспертиз государственных бюджетных учреждений здравоохранения, осуществляющих проведение судебно-медицинских экспертиз, или судебно-медицинским экспертам СК</a:t>
          </a:r>
          <a:endParaRPr lang="ru-RU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0B5647-CCCE-45CF-8769-36BE90CDA759}" type="parTrans" cxnId="{0CB519FC-B00E-48ED-A980-EB92F02A44CB}">
      <dgm:prSet/>
      <dgm:spPr/>
      <dgm:t>
        <a:bodyPr/>
        <a:lstStyle/>
        <a:p>
          <a:endParaRPr lang="ru-RU"/>
        </a:p>
      </dgm:t>
    </dgm:pt>
    <dgm:pt modelId="{4DA81D64-B216-4806-9D25-9482E33E846B}" type="sibTrans" cxnId="{0CB519FC-B00E-48ED-A980-EB92F02A44CB}">
      <dgm:prSet/>
      <dgm:spPr/>
      <dgm:t>
        <a:bodyPr/>
        <a:lstStyle/>
        <a:p>
          <a:endParaRPr lang="ru-RU"/>
        </a:p>
      </dgm:t>
    </dgm:pt>
    <dgm:pt modelId="{A118E492-756E-4F67-86D7-DD2A22EA167C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принимать меры к назначению комиссионной судебно-медицинской экспертизы экспертам отделений сложных экспертиз региональных ГБУЗ «Бюро СМЭ» иных субъектов Российской Федерации, граничащих с субъектом, в котором совершено преступление (или судебно-медицинским экспертам Следственного комитета).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C49A0B-B293-4DE8-B978-6123C18754F8}" type="parTrans" cxnId="{C7F6A96D-CE86-46D5-9696-98437D7D10A9}">
      <dgm:prSet/>
      <dgm:spPr/>
      <dgm:t>
        <a:bodyPr/>
        <a:lstStyle/>
        <a:p>
          <a:endParaRPr lang="ru-RU"/>
        </a:p>
      </dgm:t>
    </dgm:pt>
    <dgm:pt modelId="{F3F9DE41-CDA2-4452-8024-1CF7A42F3A4D}" type="sibTrans" cxnId="{C7F6A96D-CE86-46D5-9696-98437D7D10A9}">
      <dgm:prSet/>
      <dgm:spPr/>
      <dgm:t>
        <a:bodyPr/>
        <a:lstStyle/>
        <a:p>
          <a:endParaRPr lang="ru-RU"/>
        </a:p>
      </dgm:t>
    </dgm:pt>
    <dgm:pt modelId="{719372D4-FD7E-4F3E-833B-8F1BD705996C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 в случае несогласия потерпевшего с назначением экспертизы </a:t>
          </a: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месту совершения преступления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(и имеются основания полагать, что может иметь место </a:t>
          </a: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заинтересованность экспертов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в результатах экспертизы, в целях объективности расследования      и защиты прав и законных интересов потерпевшего (потерпевших</a:t>
          </a:r>
          <a:r>
            <a:rPr lang="ru-RU" dirty="0" smtClean="0"/>
            <a:t>):</a:t>
          </a:r>
          <a:endParaRPr lang="ru-RU" dirty="0"/>
        </a:p>
      </dgm:t>
    </dgm:pt>
    <dgm:pt modelId="{7765C373-0837-4303-831D-A3410CBF4461}" type="sibTrans" cxnId="{512FE6B3-C026-4082-887C-11D267610254}">
      <dgm:prSet/>
      <dgm:spPr/>
      <dgm:t>
        <a:bodyPr/>
        <a:lstStyle/>
        <a:p>
          <a:endParaRPr lang="ru-RU"/>
        </a:p>
      </dgm:t>
    </dgm:pt>
    <dgm:pt modelId="{AFFE0C2C-7C80-40AD-8F1F-A4A988BBB0B0}" type="parTrans" cxnId="{512FE6B3-C026-4082-887C-11D267610254}">
      <dgm:prSet/>
      <dgm:spPr/>
      <dgm:t>
        <a:bodyPr/>
        <a:lstStyle/>
        <a:p>
          <a:endParaRPr lang="ru-RU"/>
        </a:p>
      </dgm:t>
    </dgm:pt>
    <dgm:pt modelId="{15EF35DB-B648-45C7-9A1C-5CF2E861608B}" type="pres">
      <dgm:prSet presAssocID="{915B5603-A7F8-4E4B-BFDF-85E1805A128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77A0E0A-6A72-4203-BF0A-D8B15507216C}" type="pres">
      <dgm:prSet presAssocID="{00E17190-86EC-41E0-88AF-3A2F4053ED7A}" presName="root" presStyleCnt="0"/>
      <dgm:spPr/>
    </dgm:pt>
    <dgm:pt modelId="{E0B13AA3-78AC-484F-8F8E-1DD99BD82E98}" type="pres">
      <dgm:prSet presAssocID="{00E17190-86EC-41E0-88AF-3A2F4053ED7A}" presName="rootComposite" presStyleCnt="0"/>
      <dgm:spPr/>
    </dgm:pt>
    <dgm:pt modelId="{C803D0AD-4227-4FE9-A65A-9044EF33A37B}" type="pres">
      <dgm:prSet presAssocID="{00E17190-86EC-41E0-88AF-3A2F4053ED7A}" presName="rootText" presStyleLbl="node1" presStyleIdx="0" presStyleCnt="2" custScaleX="202101" custScaleY="131959" custLinFactNeighborX="-5947" custLinFactNeighborY="-5034"/>
      <dgm:spPr/>
      <dgm:t>
        <a:bodyPr/>
        <a:lstStyle/>
        <a:p>
          <a:endParaRPr lang="ru-RU"/>
        </a:p>
      </dgm:t>
    </dgm:pt>
    <dgm:pt modelId="{F129DD9B-5A22-44CA-84E0-8CE39C132F5C}" type="pres">
      <dgm:prSet presAssocID="{00E17190-86EC-41E0-88AF-3A2F4053ED7A}" presName="rootConnector" presStyleLbl="node1" presStyleIdx="0" presStyleCnt="2"/>
      <dgm:spPr/>
      <dgm:t>
        <a:bodyPr/>
        <a:lstStyle/>
        <a:p>
          <a:endParaRPr lang="ru-RU"/>
        </a:p>
      </dgm:t>
    </dgm:pt>
    <dgm:pt modelId="{4D68027D-80A4-439E-AB2E-0845B217BE37}" type="pres">
      <dgm:prSet presAssocID="{00E17190-86EC-41E0-88AF-3A2F4053ED7A}" presName="childShape" presStyleCnt="0"/>
      <dgm:spPr/>
    </dgm:pt>
    <dgm:pt modelId="{F811D8E4-FD36-4EF4-8728-FC5EA9347BD9}" type="pres">
      <dgm:prSet presAssocID="{281BC014-4C01-40C3-9A4D-C5E011EAC95A}" presName="Name13" presStyleLbl="parChTrans1D2" presStyleIdx="0" presStyleCnt="3"/>
      <dgm:spPr/>
      <dgm:t>
        <a:bodyPr/>
        <a:lstStyle/>
        <a:p>
          <a:endParaRPr lang="ru-RU"/>
        </a:p>
      </dgm:t>
    </dgm:pt>
    <dgm:pt modelId="{24B1FCCE-536D-40AD-893B-8F77EAAAC578}" type="pres">
      <dgm:prSet presAssocID="{C8D07064-2471-4CE1-A315-A9868D3DBD62}" presName="childText" presStyleLbl="bgAcc1" presStyleIdx="0" presStyleCnt="3" custScaleX="224663" custScaleY="166793" custLinFactNeighborX="-8878" custLinFactNeighborY="-49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44E866-F836-4427-AFAB-B3BF42B7C1E5}" type="pres">
      <dgm:prSet presAssocID="{360B5647-CCCE-45CF-8769-36BE90CDA759}" presName="Name13" presStyleLbl="parChTrans1D2" presStyleIdx="1" presStyleCnt="3"/>
      <dgm:spPr/>
      <dgm:t>
        <a:bodyPr/>
        <a:lstStyle/>
        <a:p>
          <a:endParaRPr lang="ru-RU"/>
        </a:p>
      </dgm:t>
    </dgm:pt>
    <dgm:pt modelId="{0D6A247B-7169-42AE-8A52-0883989776C9}" type="pres">
      <dgm:prSet presAssocID="{A2FD97E1-A030-453E-BE06-8DA5C8CEB704}" presName="childText" presStyleLbl="bgAcc1" presStyleIdx="1" presStyleCnt="3" custScaleX="274308" custScaleY="272988" custLinFactNeighborX="-8878" custLinFactNeighborY="61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E8E418-6C8A-4855-8B19-F756F1245F49}" type="pres">
      <dgm:prSet presAssocID="{719372D4-FD7E-4F3E-833B-8F1BD705996C}" presName="root" presStyleCnt="0"/>
      <dgm:spPr/>
    </dgm:pt>
    <dgm:pt modelId="{A9C7B00A-1516-4932-A82E-6FACB39743D7}" type="pres">
      <dgm:prSet presAssocID="{719372D4-FD7E-4F3E-833B-8F1BD705996C}" presName="rootComposite" presStyleCnt="0"/>
      <dgm:spPr/>
    </dgm:pt>
    <dgm:pt modelId="{DEB0B290-CC88-4DA3-970E-598C3F79C88B}" type="pres">
      <dgm:prSet presAssocID="{719372D4-FD7E-4F3E-833B-8F1BD705996C}" presName="rootText" presStyleLbl="node1" presStyleIdx="1" presStyleCnt="2" custScaleX="331782" custScaleY="251183" custLinFactNeighborX="29649" custLinFactNeighborY="-3286"/>
      <dgm:spPr/>
      <dgm:t>
        <a:bodyPr/>
        <a:lstStyle/>
        <a:p>
          <a:endParaRPr lang="ru-RU"/>
        </a:p>
      </dgm:t>
    </dgm:pt>
    <dgm:pt modelId="{51A82160-D88F-46C6-83A3-AE6EDEDFCDD7}" type="pres">
      <dgm:prSet presAssocID="{719372D4-FD7E-4F3E-833B-8F1BD705996C}" presName="rootConnector" presStyleLbl="node1" presStyleIdx="1" presStyleCnt="2"/>
      <dgm:spPr/>
      <dgm:t>
        <a:bodyPr/>
        <a:lstStyle/>
        <a:p>
          <a:endParaRPr lang="ru-RU"/>
        </a:p>
      </dgm:t>
    </dgm:pt>
    <dgm:pt modelId="{39E2BC46-A005-4DB2-9DB3-F4A621E4CE01}" type="pres">
      <dgm:prSet presAssocID="{719372D4-FD7E-4F3E-833B-8F1BD705996C}" presName="childShape" presStyleCnt="0"/>
      <dgm:spPr/>
    </dgm:pt>
    <dgm:pt modelId="{17AB8492-06B9-421E-9C7F-ABAE84BBBD8D}" type="pres">
      <dgm:prSet presAssocID="{0FC49A0B-B293-4DE8-B978-6123C18754F8}" presName="Name13" presStyleLbl="parChTrans1D2" presStyleIdx="2" presStyleCnt="3"/>
      <dgm:spPr/>
      <dgm:t>
        <a:bodyPr/>
        <a:lstStyle/>
        <a:p>
          <a:endParaRPr lang="ru-RU"/>
        </a:p>
      </dgm:t>
    </dgm:pt>
    <dgm:pt modelId="{505DF9AA-0AA1-4F5F-BDDA-A8679112EB81}" type="pres">
      <dgm:prSet presAssocID="{A118E492-756E-4F67-86D7-DD2A22EA167C}" presName="childText" presStyleLbl="bgAcc1" presStyleIdx="2" presStyleCnt="3" custScaleX="324075" custScaleY="334154" custLinFactNeighborX="97786" custLinFactNeighborY="7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1E75E6-66A5-4990-B40D-E4B6556DCE8F}" type="presOf" srcId="{719372D4-FD7E-4F3E-833B-8F1BD705996C}" destId="{51A82160-D88F-46C6-83A3-AE6EDEDFCDD7}" srcOrd="1" destOrd="0" presId="urn:microsoft.com/office/officeart/2005/8/layout/hierarchy3"/>
    <dgm:cxn modelId="{C1E020C6-FCEF-4CAB-A308-EB1955AFA908}" type="presOf" srcId="{0FC49A0B-B293-4DE8-B978-6123C18754F8}" destId="{17AB8492-06B9-421E-9C7F-ABAE84BBBD8D}" srcOrd="0" destOrd="0" presId="urn:microsoft.com/office/officeart/2005/8/layout/hierarchy3"/>
    <dgm:cxn modelId="{2A2C7308-4FD6-4215-8E6F-98A432AE1057}" type="presOf" srcId="{281BC014-4C01-40C3-9A4D-C5E011EAC95A}" destId="{F811D8E4-FD36-4EF4-8728-FC5EA9347BD9}" srcOrd="0" destOrd="0" presId="urn:microsoft.com/office/officeart/2005/8/layout/hierarchy3"/>
    <dgm:cxn modelId="{110D886E-5E70-4757-A323-3E1642D0E7C7}" type="presOf" srcId="{719372D4-FD7E-4F3E-833B-8F1BD705996C}" destId="{DEB0B290-CC88-4DA3-970E-598C3F79C88B}" srcOrd="0" destOrd="0" presId="urn:microsoft.com/office/officeart/2005/8/layout/hierarchy3"/>
    <dgm:cxn modelId="{0CB519FC-B00E-48ED-A980-EB92F02A44CB}" srcId="{00E17190-86EC-41E0-88AF-3A2F4053ED7A}" destId="{A2FD97E1-A030-453E-BE06-8DA5C8CEB704}" srcOrd="1" destOrd="0" parTransId="{360B5647-CCCE-45CF-8769-36BE90CDA759}" sibTransId="{4DA81D64-B216-4806-9D25-9482E33E846B}"/>
    <dgm:cxn modelId="{CCB3A2B3-6BB8-4EB7-81D1-36B722F1F55B}" srcId="{00E17190-86EC-41E0-88AF-3A2F4053ED7A}" destId="{C8D07064-2471-4CE1-A315-A9868D3DBD62}" srcOrd="0" destOrd="0" parTransId="{281BC014-4C01-40C3-9A4D-C5E011EAC95A}" sibTransId="{CA4C8B52-B272-4E06-95FA-524FA860823C}"/>
    <dgm:cxn modelId="{C7F6A96D-CE86-46D5-9696-98437D7D10A9}" srcId="{719372D4-FD7E-4F3E-833B-8F1BD705996C}" destId="{A118E492-756E-4F67-86D7-DD2A22EA167C}" srcOrd="0" destOrd="0" parTransId="{0FC49A0B-B293-4DE8-B978-6123C18754F8}" sibTransId="{F3F9DE41-CDA2-4452-8024-1CF7A42F3A4D}"/>
    <dgm:cxn modelId="{18FC03CC-8F36-4205-A92B-E799051E758B}" type="presOf" srcId="{A118E492-756E-4F67-86D7-DD2A22EA167C}" destId="{505DF9AA-0AA1-4F5F-BDDA-A8679112EB81}" srcOrd="0" destOrd="0" presId="urn:microsoft.com/office/officeart/2005/8/layout/hierarchy3"/>
    <dgm:cxn modelId="{5C12791D-A7A4-41B7-A375-69E70B30A7C2}" type="presOf" srcId="{915B5603-A7F8-4E4B-BFDF-85E1805A1286}" destId="{15EF35DB-B648-45C7-9A1C-5CF2E861608B}" srcOrd="0" destOrd="0" presId="urn:microsoft.com/office/officeart/2005/8/layout/hierarchy3"/>
    <dgm:cxn modelId="{7475E4D7-DC28-4E31-B6DF-1CF7DF7F91B6}" type="presOf" srcId="{360B5647-CCCE-45CF-8769-36BE90CDA759}" destId="{B244E866-F836-4427-AFAB-B3BF42B7C1E5}" srcOrd="0" destOrd="0" presId="urn:microsoft.com/office/officeart/2005/8/layout/hierarchy3"/>
    <dgm:cxn modelId="{EC7D11A4-2F8D-4ADE-999D-1DBE6CD72E33}" type="presOf" srcId="{00E17190-86EC-41E0-88AF-3A2F4053ED7A}" destId="{F129DD9B-5A22-44CA-84E0-8CE39C132F5C}" srcOrd="1" destOrd="0" presId="urn:microsoft.com/office/officeart/2005/8/layout/hierarchy3"/>
    <dgm:cxn modelId="{512FE6B3-C026-4082-887C-11D267610254}" srcId="{915B5603-A7F8-4E4B-BFDF-85E1805A1286}" destId="{719372D4-FD7E-4F3E-833B-8F1BD705996C}" srcOrd="1" destOrd="0" parTransId="{AFFE0C2C-7C80-40AD-8F1F-A4A988BBB0B0}" sibTransId="{7765C373-0837-4303-831D-A3410CBF4461}"/>
    <dgm:cxn modelId="{7EE2033E-9608-4587-BD79-42EB028723AE}" type="presOf" srcId="{C8D07064-2471-4CE1-A315-A9868D3DBD62}" destId="{24B1FCCE-536D-40AD-893B-8F77EAAAC578}" srcOrd="0" destOrd="0" presId="urn:microsoft.com/office/officeart/2005/8/layout/hierarchy3"/>
    <dgm:cxn modelId="{11667706-3E2F-4E5D-9A0A-B54B61EFD1BC}" srcId="{915B5603-A7F8-4E4B-BFDF-85E1805A1286}" destId="{00E17190-86EC-41E0-88AF-3A2F4053ED7A}" srcOrd="0" destOrd="0" parTransId="{1AF1ED23-0F34-44D2-BFA7-330485752553}" sibTransId="{3FED3B6F-2D20-48A3-B1A2-3FCD3594A2BF}"/>
    <dgm:cxn modelId="{3E2520EF-952C-48B1-A626-28E402388B1E}" type="presOf" srcId="{A2FD97E1-A030-453E-BE06-8DA5C8CEB704}" destId="{0D6A247B-7169-42AE-8A52-0883989776C9}" srcOrd="0" destOrd="0" presId="urn:microsoft.com/office/officeart/2005/8/layout/hierarchy3"/>
    <dgm:cxn modelId="{C556765B-9D7B-42FB-A8EB-8AC880FEB2BD}" type="presOf" srcId="{00E17190-86EC-41E0-88AF-3A2F4053ED7A}" destId="{C803D0AD-4227-4FE9-A65A-9044EF33A37B}" srcOrd="0" destOrd="0" presId="urn:microsoft.com/office/officeart/2005/8/layout/hierarchy3"/>
    <dgm:cxn modelId="{14AED709-6930-4EC7-A8C1-B3558AA059A3}" type="presParOf" srcId="{15EF35DB-B648-45C7-9A1C-5CF2E861608B}" destId="{C77A0E0A-6A72-4203-BF0A-D8B15507216C}" srcOrd="0" destOrd="0" presId="urn:microsoft.com/office/officeart/2005/8/layout/hierarchy3"/>
    <dgm:cxn modelId="{594D7524-90C2-464C-BBD3-98768D464DE0}" type="presParOf" srcId="{C77A0E0A-6A72-4203-BF0A-D8B15507216C}" destId="{E0B13AA3-78AC-484F-8F8E-1DD99BD82E98}" srcOrd="0" destOrd="0" presId="urn:microsoft.com/office/officeart/2005/8/layout/hierarchy3"/>
    <dgm:cxn modelId="{1692B1C1-77B3-42CC-B28C-BB5A35904D13}" type="presParOf" srcId="{E0B13AA3-78AC-484F-8F8E-1DD99BD82E98}" destId="{C803D0AD-4227-4FE9-A65A-9044EF33A37B}" srcOrd="0" destOrd="0" presId="urn:microsoft.com/office/officeart/2005/8/layout/hierarchy3"/>
    <dgm:cxn modelId="{8BA89691-1FD7-41E3-8081-A1BE93680979}" type="presParOf" srcId="{E0B13AA3-78AC-484F-8F8E-1DD99BD82E98}" destId="{F129DD9B-5A22-44CA-84E0-8CE39C132F5C}" srcOrd="1" destOrd="0" presId="urn:microsoft.com/office/officeart/2005/8/layout/hierarchy3"/>
    <dgm:cxn modelId="{92164F95-392A-4035-8B35-71EE21FC8B33}" type="presParOf" srcId="{C77A0E0A-6A72-4203-BF0A-D8B15507216C}" destId="{4D68027D-80A4-439E-AB2E-0845B217BE37}" srcOrd="1" destOrd="0" presId="urn:microsoft.com/office/officeart/2005/8/layout/hierarchy3"/>
    <dgm:cxn modelId="{240CB814-3070-46F7-943A-6BFF4628A004}" type="presParOf" srcId="{4D68027D-80A4-439E-AB2E-0845B217BE37}" destId="{F811D8E4-FD36-4EF4-8728-FC5EA9347BD9}" srcOrd="0" destOrd="0" presId="urn:microsoft.com/office/officeart/2005/8/layout/hierarchy3"/>
    <dgm:cxn modelId="{9624217D-C3BC-47A1-BE50-7413B3C87BB3}" type="presParOf" srcId="{4D68027D-80A4-439E-AB2E-0845B217BE37}" destId="{24B1FCCE-536D-40AD-893B-8F77EAAAC578}" srcOrd="1" destOrd="0" presId="urn:microsoft.com/office/officeart/2005/8/layout/hierarchy3"/>
    <dgm:cxn modelId="{F9D1A3DE-E594-4D8D-9B2F-AD0D0FD594F6}" type="presParOf" srcId="{4D68027D-80A4-439E-AB2E-0845B217BE37}" destId="{B244E866-F836-4427-AFAB-B3BF42B7C1E5}" srcOrd="2" destOrd="0" presId="urn:microsoft.com/office/officeart/2005/8/layout/hierarchy3"/>
    <dgm:cxn modelId="{9E6FF1BA-BBEA-4712-A57E-C40831D2B74B}" type="presParOf" srcId="{4D68027D-80A4-439E-AB2E-0845B217BE37}" destId="{0D6A247B-7169-42AE-8A52-0883989776C9}" srcOrd="3" destOrd="0" presId="urn:microsoft.com/office/officeart/2005/8/layout/hierarchy3"/>
    <dgm:cxn modelId="{802F290E-8EAC-40BF-80D2-0F69BCCEDC48}" type="presParOf" srcId="{15EF35DB-B648-45C7-9A1C-5CF2E861608B}" destId="{FCE8E418-6C8A-4855-8B19-F756F1245F49}" srcOrd="1" destOrd="0" presId="urn:microsoft.com/office/officeart/2005/8/layout/hierarchy3"/>
    <dgm:cxn modelId="{F4027A4D-6E93-4649-9C08-45491A0C1318}" type="presParOf" srcId="{FCE8E418-6C8A-4855-8B19-F756F1245F49}" destId="{A9C7B00A-1516-4932-A82E-6FACB39743D7}" srcOrd="0" destOrd="0" presId="urn:microsoft.com/office/officeart/2005/8/layout/hierarchy3"/>
    <dgm:cxn modelId="{D58125F3-2A83-4709-86D2-62D3057E8D2D}" type="presParOf" srcId="{A9C7B00A-1516-4932-A82E-6FACB39743D7}" destId="{DEB0B290-CC88-4DA3-970E-598C3F79C88B}" srcOrd="0" destOrd="0" presId="urn:microsoft.com/office/officeart/2005/8/layout/hierarchy3"/>
    <dgm:cxn modelId="{E81530BC-474E-491D-A81E-86B1FE69F093}" type="presParOf" srcId="{A9C7B00A-1516-4932-A82E-6FACB39743D7}" destId="{51A82160-D88F-46C6-83A3-AE6EDEDFCDD7}" srcOrd="1" destOrd="0" presId="urn:microsoft.com/office/officeart/2005/8/layout/hierarchy3"/>
    <dgm:cxn modelId="{32008594-ED59-4EC4-8197-3311093438EC}" type="presParOf" srcId="{FCE8E418-6C8A-4855-8B19-F756F1245F49}" destId="{39E2BC46-A005-4DB2-9DB3-F4A621E4CE01}" srcOrd="1" destOrd="0" presId="urn:microsoft.com/office/officeart/2005/8/layout/hierarchy3"/>
    <dgm:cxn modelId="{493CCB6C-C457-448A-8203-5D9BC6D4C625}" type="presParOf" srcId="{39E2BC46-A005-4DB2-9DB3-F4A621E4CE01}" destId="{17AB8492-06B9-421E-9C7F-ABAE84BBBD8D}" srcOrd="0" destOrd="0" presId="urn:microsoft.com/office/officeart/2005/8/layout/hierarchy3"/>
    <dgm:cxn modelId="{ECF1EE14-BF95-4035-ABB3-4A65EF9B602E}" type="presParOf" srcId="{39E2BC46-A005-4DB2-9DB3-F4A621E4CE01}" destId="{505DF9AA-0AA1-4F5F-BDDA-A8679112EB8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D6C8B2-8E8E-4C51-BEC7-F60515B2D193}">
      <dsp:nvSpPr>
        <dsp:cNvPr id="0" name=""/>
        <dsp:cNvSpPr/>
      </dsp:nvSpPr>
      <dsp:spPr>
        <a:xfrm rot="5400000">
          <a:off x="543135" y="1577031"/>
          <a:ext cx="893216" cy="95403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6C8EB1-3851-414A-8454-560481FC38DD}">
      <dsp:nvSpPr>
        <dsp:cNvPr id="0" name=""/>
        <dsp:cNvSpPr/>
      </dsp:nvSpPr>
      <dsp:spPr>
        <a:xfrm>
          <a:off x="0" y="278893"/>
          <a:ext cx="1939140" cy="118438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Возбуждаются уголовные дела</a:t>
          </a:r>
          <a:endParaRPr lang="ru-RU" sz="1800" kern="1200" dirty="0"/>
        </a:p>
      </dsp:txBody>
      <dsp:txXfrm>
        <a:off x="57827" y="336720"/>
        <a:ext cx="1823486" cy="1068731"/>
      </dsp:txXfrm>
    </dsp:sp>
    <dsp:sp modelId="{7F47AB99-4088-41B1-AC07-09D70FE18B2F}">
      <dsp:nvSpPr>
        <dsp:cNvPr id="0" name=""/>
        <dsp:cNvSpPr/>
      </dsp:nvSpPr>
      <dsp:spPr>
        <a:xfrm>
          <a:off x="2078775" y="639020"/>
          <a:ext cx="5807869" cy="620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каждом ТРЕТЬЕМУ сообщению о преступлении </a:t>
          </a:r>
          <a:endParaRPr lang="ru-RU" sz="18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78775" y="639020"/>
        <a:ext cx="5807869" cy="620558"/>
      </dsp:txXfrm>
    </dsp:sp>
    <dsp:sp modelId="{71FA317B-1F24-46B4-9CAA-B6CEB41C0BB3}">
      <dsp:nvSpPr>
        <dsp:cNvPr id="0" name=""/>
        <dsp:cNvSpPr/>
      </dsp:nvSpPr>
      <dsp:spPr>
        <a:xfrm>
          <a:off x="1686089" y="1731361"/>
          <a:ext cx="1964029" cy="143921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n w="3175">
                <a:noFill/>
              </a:ln>
            </a:rPr>
            <a:t>Из оконченных производством уголовных дел </a:t>
          </a:r>
          <a:endParaRPr lang="ru-RU" sz="1800" kern="1200" dirty="0">
            <a:ln w="3175">
              <a:noFill/>
            </a:ln>
          </a:endParaRPr>
        </a:p>
      </dsp:txBody>
      <dsp:txXfrm>
        <a:off x="1756358" y="1801630"/>
        <a:ext cx="1823491" cy="1298672"/>
      </dsp:txXfrm>
    </dsp:sp>
    <dsp:sp modelId="{38A1A1E4-540F-4C94-AA2B-5303A9A3510A}">
      <dsp:nvSpPr>
        <dsp:cNvPr id="0" name=""/>
        <dsp:cNvSpPr/>
      </dsp:nvSpPr>
      <dsp:spPr>
        <a:xfrm>
          <a:off x="3749876" y="1800200"/>
          <a:ext cx="4210404" cy="128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суд направляется лишь их </a:t>
          </a:r>
          <a:r>
            <a:rPr lang="ru-RU" sz="17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шестая часть</a:t>
          </a:r>
          <a:endParaRPr lang="ru-RU" sz="17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остальные - </a:t>
          </a:r>
          <a:r>
            <a:rPr lang="ru-RU" sz="17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обоснованно прекращаются </a:t>
          </a:r>
          <a:r>
            <a:rPr lang="ru-RU" sz="17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из-за установления некриминального характера врачебной ошибки</a:t>
          </a:r>
          <a:endParaRPr lang="ru-RU" sz="17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49876" y="1800200"/>
        <a:ext cx="4210404" cy="12812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03D0AD-4227-4FE9-A65A-9044EF33A37B}">
      <dsp:nvSpPr>
        <dsp:cNvPr id="0" name=""/>
        <dsp:cNvSpPr/>
      </dsp:nvSpPr>
      <dsp:spPr>
        <a:xfrm>
          <a:off x="0" y="32755"/>
          <a:ext cx="2809500" cy="91721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соответствии с данным указанием </a:t>
          </a: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следователи обязаны: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864" y="59619"/>
        <a:ext cx="2755772" cy="863484"/>
      </dsp:txXfrm>
    </dsp:sp>
    <dsp:sp modelId="{F811D8E4-FD36-4EF4-8728-FC5EA9347BD9}">
      <dsp:nvSpPr>
        <dsp:cNvPr id="0" name=""/>
        <dsp:cNvSpPr/>
      </dsp:nvSpPr>
      <dsp:spPr>
        <a:xfrm>
          <a:off x="280950" y="949967"/>
          <a:ext cx="187655" cy="754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4248"/>
              </a:lnTo>
              <a:lnTo>
                <a:pt x="187655" y="754248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B1FCCE-536D-40AD-893B-8F77EAAAC578}">
      <dsp:nvSpPr>
        <dsp:cNvPr id="0" name=""/>
        <dsp:cNvSpPr/>
      </dsp:nvSpPr>
      <dsp:spPr>
        <a:xfrm>
          <a:off x="468605" y="1124548"/>
          <a:ext cx="2498516" cy="115933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незамедлительно принимать меры к сбору необходимых документов для проведения комиссионной судебно-медицинской экспертизы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2561" y="1158504"/>
        <a:ext cx="2430604" cy="1091421"/>
      </dsp:txXfrm>
    </dsp:sp>
    <dsp:sp modelId="{B244E866-F836-4427-AFAB-B3BF42B7C1E5}">
      <dsp:nvSpPr>
        <dsp:cNvPr id="0" name=""/>
        <dsp:cNvSpPr/>
      </dsp:nvSpPr>
      <dsp:spPr>
        <a:xfrm>
          <a:off x="280950" y="949967"/>
          <a:ext cx="187655" cy="25335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3556"/>
              </a:lnTo>
              <a:lnTo>
                <a:pt x="187655" y="2533556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6A247B-7169-42AE-8A52-0883989776C9}">
      <dsp:nvSpPr>
        <dsp:cNvPr id="0" name=""/>
        <dsp:cNvSpPr/>
      </dsp:nvSpPr>
      <dsp:spPr>
        <a:xfrm>
          <a:off x="468605" y="2534790"/>
          <a:ext cx="3050627" cy="189746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назначать комиссионную судмедэкспертизу экспертам отделений сложных экспертиз государственных бюджетных учреждений здравоохранения, осуществляющих проведение судебно-медицинских экспертиз, или судебно-медицинским экспертам СК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4180" y="2590365"/>
        <a:ext cx="2939477" cy="1786317"/>
      </dsp:txXfrm>
    </dsp:sp>
    <dsp:sp modelId="{DEB0B290-CC88-4DA3-970E-598C3F79C88B}">
      <dsp:nvSpPr>
        <dsp:cNvPr id="0" name=""/>
        <dsp:cNvSpPr/>
      </dsp:nvSpPr>
      <dsp:spPr>
        <a:xfrm>
          <a:off x="3418831" y="44904"/>
          <a:ext cx="4612257" cy="174590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 в случае несогласия потерпевшего с назначением экспертизы </a:t>
          </a: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месту совершения преступления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(и имеются основания полагать, что может иметь место </a:t>
          </a: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заинтересованность экспертов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в результатах экспертизы, в целях объективности расследования      и защиты прав и законных интересов потерпевшего (потерпевших</a:t>
          </a:r>
          <a:r>
            <a:rPr lang="ru-RU" sz="1600" kern="1200" dirty="0" smtClean="0"/>
            <a:t>):</a:t>
          </a:r>
          <a:endParaRPr lang="ru-RU" sz="1600" kern="1200" dirty="0"/>
        </a:p>
      </dsp:txBody>
      <dsp:txXfrm>
        <a:off x="3469967" y="96040"/>
        <a:ext cx="4509985" cy="1643634"/>
      </dsp:txXfrm>
    </dsp:sp>
    <dsp:sp modelId="{17AB8492-06B9-421E-9C7F-ABAE84BBBD8D}">
      <dsp:nvSpPr>
        <dsp:cNvPr id="0" name=""/>
        <dsp:cNvSpPr/>
      </dsp:nvSpPr>
      <dsp:spPr>
        <a:xfrm>
          <a:off x="3880057" y="1790811"/>
          <a:ext cx="546936" cy="1363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3122"/>
              </a:lnTo>
              <a:lnTo>
                <a:pt x="546936" y="1363122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5DF9AA-0AA1-4F5F-BDDA-A8679112EB81}">
      <dsp:nvSpPr>
        <dsp:cNvPr id="0" name=""/>
        <dsp:cNvSpPr/>
      </dsp:nvSpPr>
      <dsp:spPr>
        <a:xfrm>
          <a:off x="4426993" y="1992625"/>
          <a:ext cx="3604095" cy="232261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принимать меры к назначению комиссионной судебно-медицинской экспертизы экспертам отделений сложных экспертиз региональных ГБУЗ «Бюро СМЭ» иных субъектов Российской Федерации, граничащих с субъектом, в котором совершено преступление (или судебно-медицинским экспертам Следственного комитета).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95020" y="2060652"/>
        <a:ext cx="3468041" cy="21865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0.32853</cdr:x>
      <cdr:y>0.70213</cdr:y>
    </cdr:from>
    <cdr:to>
      <cdr:x>0.41787</cdr:x>
      <cdr:y>0.75532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737360" y="2011680"/>
          <a:ext cx="472440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0.09654</cdr:x>
      <cdr:y>0.6516</cdr:y>
    </cdr:from>
    <cdr:to>
      <cdr:x>0.14841</cdr:x>
      <cdr:y>0.73936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510540" y="1866900"/>
          <a:ext cx="274320" cy="2514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0.32853</cdr:x>
      <cdr:y>0.70213</cdr:y>
    </cdr:from>
    <cdr:to>
      <cdr:x>0.41787</cdr:x>
      <cdr:y>0.75532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737360" y="2011680"/>
          <a:ext cx="472440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0.09654</cdr:x>
      <cdr:y>0.6516</cdr:y>
    </cdr:from>
    <cdr:to>
      <cdr:x>0.14841</cdr:x>
      <cdr:y>0.73936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510540" y="1866900"/>
          <a:ext cx="274320" cy="2514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F7408-719D-420F-B028-40434638F749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7365"/>
            <a:ext cx="5438775" cy="3909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63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63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4934C-1D44-4177-BAAD-1F92F75481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418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3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ECE245-DBF4-429A-A5E5-57DE2373AC91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133DB-6C2B-4D8F-915E-9BE719C29B3D}" type="datetime1">
              <a:rPr lang="ru-RU"/>
              <a:pPr>
                <a:defRPr/>
              </a:pPr>
              <a:t>07.10.2019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295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F90718F-8DDF-426E-870A-2AEB9F3D133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E9679-0F43-4141-B7EF-A1117F1749C4}" type="datetime1">
              <a:rPr lang="ru-RU"/>
              <a:pPr>
                <a:defRPr/>
              </a:pPr>
              <a:t>07.10.2019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58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3368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F456FF4-5ABF-49D7-BC36-1110B570DB21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CBB70-6AA4-4CE4-8A1A-2BB4DC79A087}" type="datetime1">
              <a:rPr lang="ru-RU"/>
              <a:pPr>
                <a:defRPr/>
              </a:pPr>
              <a:t>07.10.2019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58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8EC420D-D784-49ED-8450-F92E06B73BF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DCFA3-A621-497F-A7D8-9B5ED984D2BC}" type="datetime1">
              <a:rPr lang="ru-RU"/>
              <a:pPr>
                <a:defRPr/>
              </a:pPr>
              <a:t>07.10.2019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566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6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7" y="3852864"/>
            <a:ext cx="8180916" cy="16335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50E2E69-BE3B-497F-A5CD-502C64AED2E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80162-6DCD-4BA4-B15E-AC91B0573164}" type="datetime1">
              <a:rPr lang="ru-RU"/>
              <a:pPr>
                <a:defRPr/>
              </a:pPr>
              <a:t>07.10.2019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327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3EE164-E632-4B19-A6CC-7C1CA4E01A9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84335-67DD-44F1-9AD9-C361CACF1708}" type="datetime1">
              <a:rPr lang="ru-RU"/>
              <a:pPr>
                <a:defRPr/>
              </a:pPr>
              <a:t>07.10.2019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575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4876800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4"/>
            <a:ext cx="4876800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4DA178-4AC5-4E28-AAC3-18F549D6CECC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BB6C3-BE92-40CF-BD65-E341DD0E69DB}" type="datetime1">
              <a:rPr lang="ru-RU"/>
              <a:pPr>
                <a:defRPr/>
              </a:pPr>
              <a:t>07.10.2019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715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2F40B3-8B16-4787-AC64-18493C4ADF7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B763C-76A7-4BE5-8EAC-E510BF329D6A}" type="datetime1">
              <a:rPr lang="ru-RU"/>
              <a:pPr>
                <a:defRPr/>
              </a:pPr>
              <a:t>07.10.2019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703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730F0EE-22DA-4BDF-91F9-018E9E0AE03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437A7-F4D4-410C-9642-FE97BF198120}" type="datetime1">
              <a:rPr lang="ru-RU"/>
              <a:pPr>
                <a:defRPr/>
              </a:pPr>
              <a:t>07.10.2019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53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1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0104F1B6-686F-4E0F-8DDE-CEC2F635D5E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682FB-9448-4D4E-B78B-A4C8768FE9A3}" type="datetime1">
              <a:rPr lang="ru-RU"/>
              <a:pPr>
                <a:defRPr/>
              </a:pPr>
              <a:t>07.10.2019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3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7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5FF4CAE-7217-4CE1-BB13-67F789745BC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B8E13-5313-45AF-9C18-78298E24D5FE}" type="datetime1">
              <a:rPr lang="ru-RU"/>
              <a:pPr>
                <a:defRPr/>
              </a:pPr>
              <a:t>07.10.2019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61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16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85000">
                <a:schemeClr val="tx2">
                  <a:shade val="67500"/>
                  <a:satMod val="115000"/>
                  <a:lumMod val="74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6000"/>
                </a:schemeClr>
              </a:gs>
              <a:gs pos="85000">
                <a:srgbClr val="C44E32">
                  <a:lumMod val="82000"/>
                </a:srgbClr>
              </a:gs>
              <a:gs pos="100000">
                <a:srgbClr val="B1462D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4967" y="5649914"/>
            <a:ext cx="732367" cy="395287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b="1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EA9C87C5-2433-4235-935F-F1EDC1F91BE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1103" y="3988066"/>
            <a:ext cx="236696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C5D1D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5384" y="1585384"/>
            <a:ext cx="2438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C5D1D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47DE16-043B-4EAB-B494-A609ACBDC4A2}" type="datetime1">
              <a:rPr lang="ru-RU"/>
              <a:pPr>
                <a:defRPr/>
              </a:pPr>
              <a:t>07.10.2019</a:t>
            </a:fld>
            <a:endParaRPr lang="ru-RU"/>
          </a:p>
        </p:txBody>
      </p:sp>
      <p:pic>
        <p:nvPicPr>
          <p:cNvPr id="9" name="Picture 2" descr="http://babr24.com/n2i/2017/8/201704_skrf.jpg"/>
          <p:cNvPicPr>
            <a:picLocks noChangeAspect="1" noChangeArrowheads="1"/>
          </p:cNvPicPr>
          <p:nvPr userDrawn="1"/>
        </p:nvPicPr>
        <p:blipFill rotWithShape="1">
          <a:blip r:embed="rId14" cstate="print"/>
          <a:srcRect l="15381" r="19133"/>
          <a:stretch/>
        </p:blipFill>
        <p:spPr bwMode="auto">
          <a:xfrm>
            <a:off x="11341100" y="0"/>
            <a:ext cx="787400" cy="93345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diagramLayout" Target="../diagrams/layout10.xml"/><Relationship Id="rId7" Type="http://schemas.openxmlformats.org/officeDocument/2006/relationships/image" Target="../media/image6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chart" Target="../charts/char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microsoft.com/office/2007/relationships/diagramDrawing" Target="../diagrams/drawing6.xml"/><Relationship Id="rId3" Type="http://schemas.openxmlformats.org/officeDocument/2006/relationships/diagramLayout" Target="../diagrams/layout5.xml"/><Relationship Id="rId7" Type="http://schemas.openxmlformats.org/officeDocument/2006/relationships/image" Target="../media/image6.png"/><Relationship Id="rId12" Type="http://schemas.openxmlformats.org/officeDocument/2006/relationships/diagramColors" Target="../diagrams/colors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openxmlformats.org/officeDocument/2006/relationships/diagramQuickStyle" Target="../diagrams/quickStyle6.xml"/><Relationship Id="rId5" Type="http://schemas.openxmlformats.org/officeDocument/2006/relationships/diagramColors" Target="../diagrams/colors5.xml"/><Relationship Id="rId10" Type="http://schemas.openxmlformats.org/officeDocument/2006/relationships/diagramLayout" Target="../diagrams/layout6.xml"/><Relationship Id="rId4" Type="http://schemas.openxmlformats.org/officeDocument/2006/relationships/diagramQuickStyle" Target="../diagrams/quickStyle5.xml"/><Relationship Id="rId9" Type="http://schemas.openxmlformats.org/officeDocument/2006/relationships/diagramData" Target="../diagrams/data6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microsoft.com/office/2007/relationships/hdphoto" Target="../media/hdphoto2.wdp"/><Relationship Id="rId7" Type="http://schemas.openxmlformats.org/officeDocument/2006/relationships/diagramColors" Target="../diagrams/colors7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microsoft.com/office/2007/relationships/hdphoto" Target="../media/hdphoto2.wdp"/><Relationship Id="rId7" Type="http://schemas.openxmlformats.org/officeDocument/2006/relationships/diagramColors" Target="../diagrams/colors8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327" b="100000" l="3911" r="9385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484" y="1"/>
            <a:ext cx="1477173" cy="1715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03388" y="1844676"/>
            <a:ext cx="8064500" cy="22320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VII Съезд Союза медицинского сообщества «Национальная Медицинская Палата»</a:t>
            </a:r>
          </a:p>
        </p:txBody>
      </p:sp>
      <p:sp>
        <p:nvSpPr>
          <p:cNvPr id="13316" name="Номер слайда 2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5A2A410-C5DF-497D-9523-49823D465A05}" type="slidenum">
              <a:rPr lang="ru-RU" altLang="ru-RU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ru-RU" altLang="ru-RU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16080" y="4446740"/>
            <a:ext cx="312380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</a:t>
            </a:r>
          </a:p>
          <a:p>
            <a:pPr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Следственного комитета Российской Федерации    А.И. </a:t>
            </a:r>
            <a:r>
              <a:rPr lang="ru-RU" sz="20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Бастрыкин</a:t>
            </a:r>
            <a:endParaRPr lang="ru-RU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68209" y="0"/>
            <a:ext cx="1971675" cy="1714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1" y="0"/>
            <a:ext cx="8364376" cy="476672"/>
          </a:xfrm>
        </p:spPr>
        <p:txBody>
          <a:bodyPr/>
          <a:lstStyle/>
          <a:p>
            <a:pPr algn="ctr">
              <a:defRPr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по улучшению качества расследования и сокращению сроков</a:t>
            </a:r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E6FABFA-9A8D-4E32-BE28-F3F4F7530FD3}" type="slidenum">
              <a:rPr lang="ru-RU" altLang="ru-RU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10</a:t>
            </a:fld>
            <a:endParaRPr lang="ru-RU" altLang="ru-RU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19536" y="819536"/>
            <a:ext cx="7848873" cy="140038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Чтобы исключить проведение повторных и дополнительных экспертиз и в целях наиболее полного и всестороннего проведения таких исследований </a:t>
            </a:r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17.05.2019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издано Указание «</a:t>
            </a:r>
            <a:r>
              <a:rPr lang="ru-RU" sz="17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 дополнительных мерах по усилению контроля за назначением судебных экспертиз по уголовным делам о преступлениях, связанных с ненадлежащим оказанием медицинской помощи (медицинской услуги)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». </a:t>
            </a:r>
            <a:endParaRPr lang="ru-RU" sz="1700" i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156043457"/>
              </p:ext>
            </p:extLst>
          </p:nvPr>
        </p:nvGraphicFramePr>
        <p:xfrm>
          <a:off x="1737320" y="2219918"/>
          <a:ext cx="8031089" cy="4457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трелка вправо 3"/>
          <p:cNvSpPr/>
          <p:nvPr/>
        </p:nvSpPr>
        <p:spPr>
          <a:xfrm>
            <a:off x="4583832" y="2574688"/>
            <a:ext cx="504056" cy="206240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12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Номер слайда 3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E6FABFA-9A8D-4E32-BE28-F3F4F7530FD3}" type="slidenum">
              <a:rPr lang="ru-RU" altLang="ru-RU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11</a:t>
            </a:fld>
            <a:endParaRPr lang="ru-RU" altLang="ru-RU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071249413"/>
              </p:ext>
            </p:extLst>
          </p:nvPr>
        </p:nvGraphicFramePr>
        <p:xfrm>
          <a:off x="1550749" y="692696"/>
          <a:ext cx="8295074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2055240" y="5269854"/>
            <a:ext cx="7920880" cy="1155404"/>
            <a:chOff x="426108" y="5109291"/>
            <a:chExt cx="5592490" cy="939380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426108" y="5109291"/>
              <a:ext cx="5592490" cy="93938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Скругленный прямоугольник 4"/>
            <p:cNvSpPr txBox="1"/>
            <p:nvPr/>
          </p:nvSpPr>
          <p:spPr>
            <a:xfrm>
              <a:off x="453622" y="5136805"/>
              <a:ext cx="5537462" cy="884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8575" tIns="19050" rIns="28575" bIns="19050" numCol="1" spcCol="1270" anchor="ctr" anchorCtr="0">
              <a:noAutofit/>
            </a:bodyPr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</a:pPr>
              <a:r>
                <a:rPr lang="ru-RU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свою очередь следователи СК России ориентированы на то, чтобы незамедлительно рассматривать и удовлетворять ходатайства экспертов о предоставлении недостающих материалов и объектов исследования </a:t>
              </a:r>
            </a:p>
            <a:p>
              <a:pPr algn="ctr" defTabSz="666750">
                <a:lnSpc>
                  <a:spcPct val="90000"/>
                </a:lnSpc>
                <a:spcAft>
                  <a:spcPct val="35000"/>
                </a:spcAft>
              </a:pPr>
              <a:r>
                <a:rPr lang="ru-RU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(в срок не позднее 14 дней). </a:t>
              </a:r>
              <a:endParaRPr lang="ru-RU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139" b="96523" l="9753" r="89973">
                        <a14:foregroundMark x1="44643" y1="86930" x2="44643" y2="869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79106" y="5563699"/>
            <a:ext cx="247779" cy="567715"/>
          </a:xfrm>
          <a:prstGeom prst="rect">
            <a:avLst/>
          </a:prstGeom>
        </p:spPr>
      </p:pic>
      <p:sp>
        <p:nvSpPr>
          <p:cNvPr id="15" name="Заголовок 1"/>
          <p:cNvSpPr txBox="1">
            <a:spLocks/>
          </p:cNvSpPr>
          <p:nvPr/>
        </p:nvSpPr>
        <p:spPr>
          <a:xfrm>
            <a:off x="1634991" y="24184"/>
            <a:ext cx="8210833" cy="7679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 algn="ctr">
              <a:defRPr/>
            </a:pP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по улучшению качества расследования и сокращению сроков</a:t>
            </a:r>
          </a:p>
        </p:txBody>
      </p:sp>
    </p:spTree>
    <p:extLst>
      <p:ext uri="{BB962C8B-B14F-4D97-AF65-F5344CB8AC3E}">
        <p14:creationId xmlns:p14="http://schemas.microsoft.com/office/powerpoint/2010/main" val="254912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0750" y="0"/>
            <a:ext cx="8406933" cy="404224"/>
          </a:xfrm>
        </p:spPr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Выявленные в ходе следствия проблемы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E6FABFA-9A8D-4E32-BE28-F3F4F7530FD3}" type="slidenum">
              <a:rPr lang="ru-RU" altLang="ru-RU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12</a:t>
            </a:fld>
            <a:endParaRPr lang="ru-RU" altLang="ru-RU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72600" y="404664"/>
            <a:ext cx="720080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членам «Национальной Медицинской Палаты» следует обращать самое пристальное внимание на такие вопиющие факты, как фальсификация медицинской документации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139" b="96523" l="9753" r="89973">
                        <a14:foregroundMark x1="44643" y1="86930" x2="44643" y2="869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06094" y="722623"/>
            <a:ext cx="247779" cy="56771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139" b="96523" l="9753" r="89973">
                        <a14:foregroundMark x1="44643" y1="86930" x2="44643" y2="869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71294" y="722623"/>
            <a:ext cx="247779" cy="56771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139" b="96523" l="9753" r="89973">
                        <a14:foregroundMark x1="44643" y1="86930" x2="44643" y2="869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36494" y="722622"/>
            <a:ext cx="247779" cy="567715"/>
          </a:xfrm>
          <a:prstGeom prst="rect">
            <a:avLst/>
          </a:prstGeom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524001" y="1336724"/>
            <a:ext cx="8404001" cy="1985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algn="just"/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Примеры таких фактов: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altLang="ru-RU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расследовании причины смерти несовершеннолетнего </a:t>
            </a:r>
            <a:r>
              <a:rPr lang="ru-RU" altLang="ru-RU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Байдина</a:t>
            </a:r>
            <a:r>
              <a:rPr lang="ru-RU" altLang="ru-RU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И.И. в детской клинической больнице </a:t>
            </a:r>
            <a:r>
              <a:rPr lang="ru-RU" altLang="ru-RU" sz="15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 Белгорода </a:t>
            </a:r>
            <a:r>
              <a:rPr lang="ru-RU" altLang="ru-RU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2014 году установлено, что медсестра Руссу О.А. по указанию врача-</a:t>
            </a:r>
            <a:r>
              <a:rPr lang="ru-RU" altLang="ru-RU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аннестезиолога</a:t>
            </a:r>
            <a:r>
              <a:rPr lang="ru-RU" altLang="ru-RU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-реаниматолога Шевченко Ф.А. после смерти пациента умышленно внесла в «График течения операции» неверные сведения о применении анестетика. </a:t>
            </a:r>
            <a:endParaRPr lang="ru-RU" alt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altLang="ru-RU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sz="15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Республике Башкортостан </a:t>
            </a:r>
            <a:r>
              <a:rPr lang="ru-RU" altLang="ru-RU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период с сентября 2017 г. по январь 2018 г. врач поликлиники №44 г. Уфы внес недостоверные сведения в медкарты 5 посетителей о якобы проведенных обследованиях, осуществляемых в рамках диспансеризации. </a:t>
            </a:r>
            <a:endParaRPr lang="ru-RU" alt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76574" y="3319526"/>
            <a:ext cx="829507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Нередко подобные случаи сопровождаются коррупционными действиями.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606678" y="3725177"/>
            <a:ext cx="8295074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Так, </a:t>
            </a:r>
            <a:r>
              <a:rPr lang="ru-RU" sz="15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Забайкальском крае</a:t>
            </a:r>
            <a:r>
              <a:rPr lang="ru-RU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врач-хирург Петровск-Забайкальской больницы Машуков допустил ошибку при проведении операции по прерыванию беременности, а затем игнорировал жалобы пациентки на ухудшение самочувствия. На следующий день на спине у девушки появились гематомы, пациентка несколько раз жаловалась Машукову на плохое самочувствие, отмечался неудовлетворительный анализ крови. Несмотря на допущенные нарушения Машуков не принял мер по проведению необходимой диагностики и выписал пациентку из больницы. Кроме того, он ввел в заблуждение родственников девушки </a:t>
            </a:r>
            <a:r>
              <a:rPr lang="ru-RU" sz="15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 платной операции и обманом завладел их деньгами на сумму 8 тысяч рублей</a:t>
            </a:r>
            <a:r>
              <a:rPr lang="ru-RU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  Через несколько дней после выписки из больницы девушка скончалась. </a:t>
            </a:r>
            <a:endParaRPr lang="ru-RU" sz="1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ходе расследования уголовного дела следователи проведением комплексной судмедэкспертизы доказана прямая причинно-следственная связь между ошибками доктора и наступившими последствиями. Приговором суда Машукову </a:t>
            </a:r>
            <a:r>
              <a:rPr lang="ru-RU" sz="15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назначено наказание в виде 2,5 лет лишения свободы условно</a:t>
            </a:r>
            <a:r>
              <a:rPr lang="ru-RU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76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0749" y="-24480"/>
            <a:ext cx="8406933" cy="864096"/>
          </a:xfrm>
        </p:spPr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комиссий по изучению летальных исходов  </a:t>
            </a:r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E6FABFA-9A8D-4E32-BE28-F3F4F7530FD3}" type="slidenum">
              <a:rPr lang="ru-RU" altLang="ru-RU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13</a:t>
            </a:fld>
            <a:endParaRPr lang="ru-RU" altLang="ru-RU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4001" y="910677"/>
            <a:ext cx="8433681" cy="1938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 показывает следственная практика,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недостаточно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выявляются просчёты врачей в ходе оценки качества медицинской помощи Комиссиями по изучению летальных исходов (коллегиального органа контроля качества медицинской помощи), а также Лечебно-контрольными комиссиями для контроля за качеством лечебно-диагностического процесса врачебной деятельности.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50748" y="3455356"/>
            <a:ext cx="2377860" cy="2589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этом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свидетельствует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всё возрастающее число поступающих 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 России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сообщений о ненадлежащем качестве оказания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медицинской помощи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633541"/>
              </p:ext>
            </p:extLst>
          </p:nvPr>
        </p:nvGraphicFramePr>
        <p:xfrm>
          <a:off x="4009364" y="3717871"/>
          <a:ext cx="5831052" cy="2155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495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0749" y="-24480"/>
            <a:ext cx="8406933" cy="2445368"/>
          </a:xfrm>
        </p:spPr>
        <p:txBody>
          <a:bodyPr/>
          <a:lstStyle/>
          <a:p>
            <a:pPr algn="ctr"/>
            <a:r>
              <a:rPr lang="ru-RU" sz="2800" b="1" dirty="0"/>
              <a:t>Информация</a:t>
            </a:r>
            <a:br>
              <a:rPr lang="ru-RU" sz="2800" b="1" dirty="0"/>
            </a:br>
            <a:r>
              <a:rPr lang="ru-RU" sz="2800" dirty="0"/>
              <a:t>по уголовным делам о преступлениях, связанных с врачебными ошибками и </a:t>
            </a:r>
            <a:r>
              <a:rPr lang="ru-RU" sz="2800" dirty="0" smtClean="0"/>
              <a:t>ненадлежащим оказанием </a:t>
            </a:r>
            <a:r>
              <a:rPr lang="ru-RU" sz="2800" dirty="0"/>
              <a:t>медицинской помощи, </a:t>
            </a:r>
            <a:br>
              <a:rPr lang="ru-RU" sz="2800" dirty="0"/>
            </a:br>
            <a:r>
              <a:rPr lang="ru-RU" sz="2800" b="1" dirty="0"/>
              <a:t>за 2017 - 1 полугодие 2019 гг.</a:t>
            </a:r>
            <a:endParaRPr lang="ru-RU" sz="2800" dirty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E6FABFA-9A8D-4E32-BE28-F3F4F7530FD3}" type="slidenum">
              <a:rPr lang="ru-RU" altLang="ru-RU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14</a:t>
            </a:fld>
            <a:endParaRPr lang="ru-RU" altLang="ru-RU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9337" y="2420888"/>
            <a:ext cx="11089232" cy="40934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indent="358775" algn="just"/>
            <a:r>
              <a:rPr lang="ru-RU" sz="2000" b="1" dirty="0"/>
              <a:t>2017 год</a:t>
            </a:r>
            <a:r>
              <a:rPr lang="ru-RU" sz="2000" dirty="0"/>
              <a:t> – из </a:t>
            </a:r>
            <a:r>
              <a:rPr lang="ru-RU" sz="2000" b="1" dirty="0"/>
              <a:t>1791</a:t>
            </a:r>
            <a:r>
              <a:rPr lang="ru-RU" sz="2000" dirty="0"/>
              <a:t> возбужденного уголовного дела, из которых окончено </a:t>
            </a:r>
            <a:r>
              <a:rPr lang="ru-RU" sz="2000" b="1" dirty="0"/>
              <a:t>1098</a:t>
            </a:r>
            <a:r>
              <a:rPr lang="ru-RU" sz="2000" dirty="0"/>
              <a:t>, из них  направлено в суд с обвинительным заключением </a:t>
            </a:r>
            <a:r>
              <a:rPr lang="ru-RU" sz="2000" b="1" dirty="0"/>
              <a:t>175 </a:t>
            </a:r>
            <a:r>
              <a:rPr lang="ru-RU" sz="2000" dirty="0"/>
              <a:t>уголовных дел в отношении </a:t>
            </a:r>
            <a:r>
              <a:rPr lang="ru-RU" sz="2000" b="1" dirty="0"/>
              <a:t>199</a:t>
            </a:r>
            <a:r>
              <a:rPr lang="ru-RU" sz="2000" dirty="0"/>
              <a:t> обвиняемых. Судом оправдано </a:t>
            </a:r>
            <a:r>
              <a:rPr lang="ru-RU" sz="2000" b="1" dirty="0"/>
              <a:t>8 медицинских работников</a:t>
            </a:r>
            <a:r>
              <a:rPr lang="ru-RU" sz="2000" dirty="0"/>
              <a:t>.</a:t>
            </a:r>
          </a:p>
          <a:p>
            <a:pPr indent="358775" algn="just"/>
            <a:endParaRPr lang="ru-RU" sz="2000" b="1" dirty="0" smtClean="0"/>
          </a:p>
          <a:p>
            <a:pPr indent="358775" algn="just"/>
            <a:endParaRPr lang="ru-RU" sz="2000" b="1" dirty="0" smtClean="0"/>
          </a:p>
          <a:p>
            <a:pPr indent="358775" algn="just"/>
            <a:r>
              <a:rPr lang="ru-RU" sz="2000" b="1" dirty="0" smtClean="0"/>
              <a:t>2018 </a:t>
            </a:r>
            <a:r>
              <a:rPr lang="ru-RU" sz="2000" b="1" dirty="0"/>
              <a:t>год </a:t>
            </a:r>
            <a:r>
              <a:rPr lang="ru-RU" sz="2000" dirty="0"/>
              <a:t>– из </a:t>
            </a:r>
            <a:r>
              <a:rPr lang="ru-RU" sz="2000" b="1" dirty="0"/>
              <a:t>2229</a:t>
            </a:r>
            <a:r>
              <a:rPr lang="ru-RU" sz="2000" dirty="0"/>
              <a:t> возбужденных уголовных дел, из которых окончено </a:t>
            </a:r>
            <a:r>
              <a:rPr lang="ru-RU" sz="2000" b="1" dirty="0"/>
              <a:t>1837</a:t>
            </a:r>
            <a:r>
              <a:rPr lang="ru-RU" sz="2000" dirty="0"/>
              <a:t>, из них направлено в суд с обвинительным заключением </a:t>
            </a:r>
            <a:r>
              <a:rPr lang="ru-RU" sz="2000" b="1" dirty="0"/>
              <a:t>265</a:t>
            </a:r>
            <a:r>
              <a:rPr lang="ru-RU" sz="2000" dirty="0"/>
              <a:t> уголовных дел в отношении </a:t>
            </a:r>
            <a:r>
              <a:rPr lang="ru-RU" sz="2000" b="1" dirty="0"/>
              <a:t>305</a:t>
            </a:r>
            <a:r>
              <a:rPr lang="ru-RU" sz="2000" dirty="0"/>
              <a:t> обвиняемых. Судом оправдано </a:t>
            </a:r>
            <a:r>
              <a:rPr lang="ru-RU" sz="2000" b="1" dirty="0"/>
              <a:t>21 медицинский работник</a:t>
            </a:r>
            <a:r>
              <a:rPr lang="ru-RU" sz="2000" dirty="0"/>
              <a:t>.</a:t>
            </a:r>
          </a:p>
          <a:p>
            <a:pPr indent="358775" algn="just"/>
            <a:endParaRPr lang="ru-RU" sz="2000" b="1" dirty="0" smtClean="0"/>
          </a:p>
          <a:p>
            <a:pPr indent="358775" algn="just"/>
            <a:endParaRPr lang="ru-RU" sz="2000" b="1" dirty="0" smtClean="0"/>
          </a:p>
          <a:p>
            <a:pPr indent="358775" algn="just"/>
            <a:r>
              <a:rPr lang="ru-RU" sz="2000" b="1" dirty="0" smtClean="0"/>
              <a:t>1 </a:t>
            </a:r>
            <a:r>
              <a:rPr lang="ru-RU" sz="2000" b="1" dirty="0"/>
              <a:t>полугодие 2019 года </a:t>
            </a:r>
            <a:r>
              <a:rPr lang="ru-RU" sz="2000" dirty="0"/>
              <a:t>– из </a:t>
            </a:r>
            <a:r>
              <a:rPr lang="ru-RU" sz="2000" b="1" dirty="0"/>
              <a:t>1227</a:t>
            </a:r>
            <a:r>
              <a:rPr lang="ru-RU" sz="2000" dirty="0"/>
              <a:t> возбужденных уголовных дел, из которых окончено 948, из них  направлено в суд с обвинительным заключением 158 уголовных дел в отношении </a:t>
            </a:r>
            <a:r>
              <a:rPr lang="ru-RU" sz="2000" b="1" dirty="0"/>
              <a:t>187</a:t>
            </a:r>
            <a:r>
              <a:rPr lang="ru-RU" sz="2000" dirty="0"/>
              <a:t> обвиняемых. Судом оправдано </a:t>
            </a:r>
            <a:r>
              <a:rPr lang="ru-RU" sz="2000" b="1" dirty="0"/>
              <a:t>12 медицинских работников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495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23814"/>
            <a:ext cx="1692275" cy="196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03388" y="2492376"/>
            <a:ext cx="8064500" cy="79216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</a:p>
        </p:txBody>
      </p:sp>
      <p:sp>
        <p:nvSpPr>
          <p:cNvPr id="13316" name="Номер слайда 2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801E462-45BA-4A0A-A8C3-757232CEDF22}" type="slidenum">
              <a:rPr lang="ru-RU" altLang="ru-RU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15</a:t>
            </a:fld>
            <a:endParaRPr lang="ru-RU" altLang="ru-RU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5734" y="1"/>
            <a:ext cx="8460432" cy="549225"/>
          </a:xfrm>
        </p:spPr>
        <p:txBody>
          <a:bodyPr anchor="t"/>
          <a:lstStyle/>
          <a:p>
            <a:pPr algn="ctr"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к обсуждению:</a:t>
            </a:r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6FADAA9-4479-48C0-9065-5DC99469E6C6}" type="slidenum">
              <a:rPr lang="ru-RU" altLang="ru-RU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ru-RU" altLang="ru-RU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24001" y="5765795"/>
            <a:ext cx="752771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268288" algn="ctr">
              <a:spcAft>
                <a:spcPts val="0"/>
              </a:spcAft>
            </a:pP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Все эти чрезвычайно важные для каждого жителя вопросы, несомненно, требуют повышенного внимания со стороны профессионального сообщества медицинских работников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i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139" b="96523" l="9753" r="89973">
                        <a14:foregroundMark x1="44643" y1="86930" x2="44643" y2="869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81168" y="5035033"/>
            <a:ext cx="637884" cy="146152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553502" y="486894"/>
            <a:ext cx="80648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обсуждение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Съезда медицинских работников, в работе которого принимают участие ведущие медики страны, а также научные работники Всероссийского государственного университета юстиции и сотрудники возглавляемого мной ведомства, вынесены действительно сложные и актуальные вопросы  по развитию здравоохранения, повышению качества и доступности медицинской помощи.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поднимались главой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августа текущего года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совещании по вопросам модернизации первичного звена здравоохранения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были отмечены, в частности, такие проблемы, как неудовлетворительный уровень и качество работы первичного звена органов здравоохранения, нехватка врачей-специалистов, также говорилось о недостатках предоставляемого спектра медицинских услуг.  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79977" y="4197680"/>
            <a:ext cx="2719691" cy="14928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818507" y="5690532"/>
            <a:ext cx="1236719" cy="107258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0"/>
            <a:ext cx="8388350" cy="1268760"/>
          </a:xfrm>
        </p:spPr>
        <p:txBody>
          <a:bodyPr/>
          <a:lstStyle/>
          <a:p>
            <a:pPr algn="ctr">
              <a:defRPr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поступающих в СК России обращений пациентов и их родственников, связанных с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ненадлежащим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качеством оказания медицинских услуг, не снижается </a:t>
            </a:r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E6FABFA-9A8D-4E32-BE28-F3F4F7530FD3}" type="slidenum">
              <a:rPr lang="ru-RU" altLang="ru-RU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ru-RU" altLang="ru-RU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862716781"/>
              </p:ext>
            </p:extLst>
          </p:nvPr>
        </p:nvGraphicFramePr>
        <p:xfrm>
          <a:off x="1524000" y="863600"/>
          <a:ext cx="8460432" cy="599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2232336"/>
              </p:ext>
            </p:extLst>
          </p:nvPr>
        </p:nvGraphicFramePr>
        <p:xfrm>
          <a:off x="1559859" y="1232610"/>
          <a:ext cx="838835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757772" y="4365105"/>
            <a:ext cx="7992888" cy="20313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268288" algn="ctr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этом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число сообщений о преступлениях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связанных с врачебными ошибками и ненадлежащим оказанием медпомощи, поступивших непосредственно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 контролирующих органов здравоохранения </a:t>
            </a: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8288" algn="ctr">
              <a:spcAft>
                <a:spcPts val="0"/>
              </a:spcAft>
            </a:pP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 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итогам 2018 года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возросло на треть 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315 до 426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</a:p>
          <a:p>
            <a:pPr marL="268288" algn="ctr">
              <a:spcAft>
                <a:spcPts val="0"/>
              </a:spcAft>
            </a:pP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8288" algn="ctr"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первом полугодии 2019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года поступило уже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187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таких сообщений (из органов здравоохранения). 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050" i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36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3711" y="199057"/>
            <a:ext cx="8406933" cy="925687"/>
          </a:xfrm>
        </p:spPr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по потерпевшим 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2018 г. и 6 месяцев 2019 г</a:t>
            </a:r>
            <a:r>
              <a:rPr lang="ru-RU" sz="2800" b="1" dirty="0"/>
              <a:t>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E6FABFA-9A8D-4E32-BE28-F3F4F7530FD3}" type="slidenum">
              <a:rPr lang="ru-RU" altLang="ru-RU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ru-RU" altLang="ru-RU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862716781"/>
              </p:ext>
            </p:extLst>
          </p:nvPr>
        </p:nvGraphicFramePr>
        <p:xfrm>
          <a:off x="1524000" y="863600"/>
          <a:ext cx="8460432" cy="599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407252510"/>
              </p:ext>
            </p:extLst>
          </p:nvPr>
        </p:nvGraphicFramePr>
        <p:xfrm>
          <a:off x="1577789" y="1340768"/>
          <a:ext cx="8352854" cy="48337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06417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9646" y="77033"/>
            <a:ext cx="8406933" cy="683434"/>
          </a:xfrm>
        </p:spPr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по процессуальным решениям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E6FABFA-9A8D-4E32-BE28-F3F4F7530FD3}" type="slidenum">
              <a:rPr lang="ru-RU" altLang="ru-RU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ru-RU" altLang="ru-RU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882925010"/>
              </p:ext>
            </p:extLst>
          </p:nvPr>
        </p:nvGraphicFramePr>
        <p:xfrm>
          <a:off x="1524000" y="1988840"/>
          <a:ext cx="8460432" cy="48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549446580"/>
              </p:ext>
            </p:extLst>
          </p:nvPr>
        </p:nvGraphicFramePr>
        <p:xfrm>
          <a:off x="1712968" y="2276872"/>
          <a:ext cx="81994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617350" y="1127672"/>
            <a:ext cx="829507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268288" algn="ctr"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отмеченном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росте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сообщений о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ненадлежащим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оказании медпомощи следователи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 России в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целом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обеспечивают взвешенный подход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оценке достаточности оснований для возбуждения уголовных дел</a:t>
            </a:r>
            <a:endParaRPr lang="ru-RU" sz="1050" i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28697" y="5649914"/>
            <a:ext cx="8295074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268288" algn="ctr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этом уголовное преследование преимущественно ведется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8288" algn="ctr"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без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применения мер пресечения, связанных с лишением свободы. </a:t>
            </a:r>
            <a:endParaRPr lang="ru-RU" sz="1050" b="1" i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120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9646" y="77033"/>
            <a:ext cx="8406933" cy="683434"/>
          </a:xfrm>
        </p:spPr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чего возбуждаются уголовные дела?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E6FABFA-9A8D-4E32-BE28-F3F4F7530FD3}" type="slidenum">
              <a:rPr lang="ru-RU" altLang="ru-RU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ru-RU" altLang="ru-RU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882925010"/>
              </p:ext>
            </p:extLst>
          </p:nvPr>
        </p:nvGraphicFramePr>
        <p:xfrm>
          <a:off x="1524000" y="1988840"/>
          <a:ext cx="8460432" cy="48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575574" y="714463"/>
            <a:ext cx="829507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538163" algn="ctr"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Уголовные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дела возбуждаются лишь для того,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чтобы установить причинно-следственную связь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между организацией лечебного процесса (действиями врачей) и наступившими неблагоприятными последствиями для пациента.</a:t>
            </a:r>
            <a:endParaRPr lang="ru-RU" sz="1050" i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887843" y="3021479"/>
            <a:ext cx="2966482" cy="34163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Причинно-следственную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связь в рамках проведения доследственной проверки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(30 дней)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установить практически невозможно.  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Мы не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перекладываем всю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ответственность на рядовых врачей, но, к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сожалению,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имеется немало фактов, когда врачи допускают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ошибки.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139" b="96523" l="9753" r="89973">
                        <a14:foregroundMark x1="44643" y1="86930" x2="44643" y2="869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17351" y="707345"/>
            <a:ext cx="404919" cy="927755"/>
          </a:xfrm>
          <a:prstGeom prst="rect">
            <a:avLst/>
          </a:prstGeom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682429100"/>
              </p:ext>
            </p:extLst>
          </p:nvPr>
        </p:nvGraphicFramePr>
        <p:xfrm>
          <a:off x="1919536" y="2754687"/>
          <a:ext cx="4827258" cy="3949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627567" y="1676171"/>
            <a:ext cx="82532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Это необходимо с учетом того, что в большинстве случаев медицинская помощь оказывается пациентам в разных 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формах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видах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условиях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 разных медицинских организациях (отделениях одной организации) несколькими медицинскими работниками и включает несколько последовательных этапов ее оказания.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298500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0750" y="0"/>
            <a:ext cx="8406933" cy="548680"/>
          </a:xfrm>
        </p:spPr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E6FABFA-9A8D-4E32-BE28-F3F4F7530FD3}" type="slidenum">
              <a:rPr lang="ru-RU" altLang="ru-RU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7</a:t>
            </a:fld>
            <a:endParaRPr lang="ru-RU" altLang="ru-RU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06679" y="548680"/>
            <a:ext cx="8295074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538163" algn="just"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Основная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задача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следственных органов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состоит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 только в установлении причинно-следственной связи между организацией лечебного процесса (действиями врачей) и наступившими неблагоприятными последствиями для пациентов, но и в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информировании органов здравоохранения о причинах и условиях совершения врачебных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ошибок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целью принятия соответствующих мер и недопущения таких случаев впредь.</a:t>
            </a:r>
            <a:endParaRPr lang="ru-RU" sz="1050" i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139" b="96523" l="9753" r="89973">
                        <a14:foregroundMark x1="44643" y1="86930" x2="44643" y2="869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03513" y="862972"/>
            <a:ext cx="404919" cy="927755"/>
          </a:xfrm>
          <a:prstGeom prst="rect">
            <a:avLst/>
          </a:prstGeom>
        </p:spPr>
      </p:pic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31115339"/>
              </p:ext>
            </p:extLst>
          </p:nvPr>
        </p:nvGraphicFramePr>
        <p:xfrm>
          <a:off x="1703512" y="2420888"/>
          <a:ext cx="8351713" cy="3847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157829" y="4563199"/>
            <a:ext cx="824265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000" b="1" dirty="0">
                <a:ln w="0"/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791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112716" y="3594322"/>
            <a:ext cx="824265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000" b="1" dirty="0">
                <a:ln w="0"/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158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223793" y="2780928"/>
            <a:ext cx="824265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000" b="1" dirty="0">
                <a:ln w="0"/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948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791746" y="5518259"/>
            <a:ext cx="824265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000" b="1" dirty="0">
                <a:ln w="0"/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227</a:t>
            </a:r>
          </a:p>
        </p:txBody>
      </p:sp>
      <p:sp>
        <p:nvSpPr>
          <p:cNvPr id="17" name="Стрелка углом вверх 16"/>
          <p:cNvSpPr/>
          <p:nvPr/>
        </p:nvSpPr>
        <p:spPr>
          <a:xfrm rot="5400000">
            <a:off x="2762278" y="5152971"/>
            <a:ext cx="581451" cy="1080120"/>
          </a:xfrm>
          <a:prstGeom prst="bentUpArrow">
            <a:avLst>
              <a:gd name="adj1" fmla="val 25000"/>
              <a:gd name="adj2" fmla="val 23727"/>
              <a:gd name="adj3" fmla="val 25000"/>
            </a:avLst>
          </a:prstGeom>
          <a:ln w="31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903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0750" y="0"/>
            <a:ext cx="8406933" cy="332656"/>
          </a:xfrm>
        </p:spPr>
        <p:txBody>
          <a:bodyPr/>
          <a:lstStyle/>
          <a:p>
            <a:pPr algn="ctr">
              <a:defRPr/>
            </a:pP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Личные приёмы</a:t>
            </a:r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E6FABFA-9A8D-4E32-BE28-F3F4F7530FD3}" type="slidenum">
              <a:rPr lang="ru-RU" altLang="ru-RU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8</a:t>
            </a:fld>
            <a:endParaRPr lang="ru-RU" altLang="ru-RU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50749" y="366034"/>
            <a:ext cx="829507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Много жалоб от пациентов и их родственников поступает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личных приемах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050" i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70143" y="694147"/>
            <a:ext cx="85044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Зачастую по этим делам проведены уже несколько экспертиз, которые не дают однозначного ответа на вопрос наличия причинно-следственной связи между действиями врачей и наступившими последствиями. Но мы не можем отмахнуться от людей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мы должны дойти до конца, установить истину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606679" y="5877272"/>
            <a:ext cx="829507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Все эти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 др. подобные дела взяты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контроль и переданы в специализированный отдел Главного следственного управления для дальнейшего расследования</a:t>
            </a:r>
            <a:endParaRPr lang="ru-RU" dirty="0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139" b="96523" l="9753" r="89973">
                        <a14:foregroundMark x1="44643" y1="86930" x2="44643" y2="869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03662" y="5877272"/>
            <a:ext cx="356123" cy="815954"/>
          </a:xfrm>
          <a:prstGeom prst="rect">
            <a:avLst/>
          </a:prstGeom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26856127"/>
              </p:ext>
            </p:extLst>
          </p:nvPr>
        </p:nvGraphicFramePr>
        <p:xfrm>
          <a:off x="1570144" y="1771581"/>
          <a:ext cx="8211135" cy="3998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19" name="Группа 18"/>
          <p:cNvGrpSpPr/>
          <p:nvPr/>
        </p:nvGrpSpPr>
        <p:grpSpPr>
          <a:xfrm>
            <a:off x="1775520" y="3617752"/>
            <a:ext cx="7933672" cy="432048"/>
            <a:chOff x="88742" y="2927738"/>
            <a:chExt cx="5685191" cy="333379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88742" y="2927738"/>
              <a:ext cx="5682285" cy="333379"/>
            </a:xfrm>
            <a:prstGeom prst="rect">
              <a:avLst/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TextBox 20"/>
            <p:cNvSpPr txBox="1"/>
            <p:nvPr/>
          </p:nvSpPr>
          <p:spPr>
            <a:xfrm>
              <a:off x="91648" y="2927738"/>
              <a:ext cx="5682285" cy="333379"/>
            </a:xfrm>
            <a:prstGeom prst="rect">
              <a:avLst/>
            </a:prstGeom>
            <a:solidFill>
              <a:srgbClr val="E4E4E4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5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Калужская область: </a:t>
              </a:r>
              <a:r>
                <a:rPr lang="ru-RU" sz="15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 лет назад мужчине был причинен вред, как считают его родственники, в результате которого он стал инвалидом.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926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0750" y="0"/>
            <a:ext cx="8406933" cy="548680"/>
          </a:xfrm>
        </p:spPr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следствия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E6FABFA-9A8D-4E32-BE28-F3F4F7530FD3}" type="slidenum">
              <a:rPr lang="ru-RU" altLang="ru-RU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9</a:t>
            </a:fld>
            <a:endParaRPr lang="ru-RU" altLang="ru-RU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06679" y="548680"/>
            <a:ext cx="829507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Каждое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уголовное дело о врачебных недоработках – это способ установить объективную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истину, в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связи с чем по результатам  расследования уголовных дел значительное их число прекращается при отсутствии признаков преступления.</a:t>
            </a:r>
            <a:endParaRPr lang="ru-RU" sz="1050" i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27030" y="1916833"/>
            <a:ext cx="806937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Полное, всестороннее и объективное расследование общественно-опасных деяний, совершенных медицинскими работниками, требует исключительно правильной уголовно-правовой оценки содеянного. В этом направлении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улучшить наше взаимодействие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использования всех имеющихся возможностей судебно-медицинской экспертизы.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противном случае, как показывает следственная практика, эксперты, проводившие исследование, не имея исчерпывающего перечня интересующих следователя и потерпевшего вопросов, не могут исследовать все обстоятельства, имеющие доказательственное значение, а у следователя в связи с заявлениями потерпевших нередко возникает необходимость в проведении дополнительных, повторных и комиссионных экспертиз, выводы которых должны быть положены в основу обвинения (и судебного решения). А это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значительно затягивает сроки следствия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нередко производство по уголовным делам прекращается за истечением сроков давности. </a:t>
            </a:r>
          </a:p>
        </p:txBody>
      </p:sp>
    </p:spTree>
    <p:extLst>
      <p:ext uri="{BB962C8B-B14F-4D97-AF65-F5344CB8AC3E}">
        <p14:creationId xmlns:p14="http://schemas.microsoft.com/office/powerpoint/2010/main" val="285571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</TotalTime>
  <Words>1535</Words>
  <Application>Microsoft Office PowerPoint</Application>
  <PresentationFormat>Широкоэкранный</PresentationFormat>
  <Paragraphs>116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</vt:lpstr>
      <vt:lpstr>Times New Roman</vt:lpstr>
      <vt:lpstr>Соседство</vt:lpstr>
      <vt:lpstr>VII Съезд Союза медицинского сообщества «Национальная Медицинская Палата»</vt:lpstr>
      <vt:lpstr>Вопросы к обсуждению:</vt:lpstr>
      <vt:lpstr>Количество поступающих в СК России обращений пациентов и их родственников, связанных с ненадлежащим качеством оказания медицинских услуг, не снижается </vt:lpstr>
      <vt:lpstr>Данные по потерпевшим  за 2018 г. и 6 месяцев 2019 г.</vt:lpstr>
      <vt:lpstr>Данные по процессуальным решениям</vt:lpstr>
      <vt:lpstr>Для чего возбуждаются уголовные дела?</vt:lpstr>
      <vt:lpstr>Профилактика</vt:lpstr>
      <vt:lpstr>Личные приёмы</vt:lpstr>
      <vt:lpstr>Задачи следствия</vt:lpstr>
      <vt:lpstr> Меры по улучшению качества расследования и сокращению сроков</vt:lpstr>
      <vt:lpstr>Презентация PowerPoint</vt:lpstr>
      <vt:lpstr>Выявленные в ходе следствия проблемы</vt:lpstr>
      <vt:lpstr>Работа комиссий по изучению летальных исходов  </vt:lpstr>
      <vt:lpstr>Информация по уголовным делам о преступлениях, связанных с врачебными ошибками и ненадлежащим оказанием медицинской помощи,  за 2017 - 1 полугодие 2019 гг.</vt:lpstr>
      <vt:lpstr>БЛАГОДАРЮ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РАССЛЕДОВАНИЯ СЕКСУАЛЬНО-САДИСТСКИХ УБИЙСТВ</dc:title>
  <dc:creator>User</dc:creator>
  <cp:lastModifiedBy>MT</cp:lastModifiedBy>
  <cp:revision>169</cp:revision>
  <cp:lastPrinted>2019-09-02T13:01:02Z</cp:lastPrinted>
  <dcterms:created xsi:type="dcterms:W3CDTF">2019-02-06T16:13:43Z</dcterms:created>
  <dcterms:modified xsi:type="dcterms:W3CDTF">2019-10-07T09:48:38Z</dcterms:modified>
</cp:coreProperties>
</file>